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2" r:id="rId3"/>
    <p:sldId id="293" r:id="rId4"/>
    <p:sldId id="289" r:id="rId5"/>
    <p:sldId id="264" r:id="rId6"/>
    <p:sldId id="297" r:id="rId7"/>
    <p:sldId id="287" r:id="rId8"/>
    <p:sldId id="298" r:id="rId9"/>
    <p:sldId id="299" r:id="rId10"/>
    <p:sldId id="300" r:id="rId11"/>
    <p:sldId id="301" r:id="rId12"/>
    <p:sldId id="302" r:id="rId13"/>
    <p:sldId id="29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388" autoAdjust="0"/>
  </p:normalViewPr>
  <p:slideViewPr>
    <p:cSldViewPr snapToGrid="0" showGuides="1">
      <p:cViewPr varScale="1">
        <p:scale>
          <a:sx n="69" d="100"/>
          <a:sy n="69" d="100"/>
        </p:scale>
        <p:origin x="73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9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#1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298837-A1DC-45AB-BD83-B432E5BA507E}" type="doc">
      <dgm:prSet loTypeId="urn:microsoft.com/office/officeart/2008/layout/LinedList" loCatId="list" qsTypeId="urn:microsoft.com/office/officeart/2005/8/quickstyle/simple1#1" qsCatId="simple" csTypeId="urn:microsoft.com/office/officeart/2005/8/colors/accent1_2#1" csCatId="accent1"/>
      <dgm:spPr/>
      <dgm:t>
        <a:bodyPr/>
        <a:lstStyle/>
        <a:p>
          <a:endParaRPr lang="en-US"/>
        </a:p>
      </dgm:t>
    </dgm:pt>
    <dgm:pt modelId="{DE2CB1C2-7696-44E7-9066-AAEC67695E89}">
      <dgm:prSet/>
      <dgm:spPr/>
      <dgm:t>
        <a:bodyPr/>
        <a:lstStyle/>
        <a:p>
          <a:r>
            <a:rPr lang="en-US"/>
            <a:t>What is UTIs </a:t>
          </a:r>
        </a:p>
      </dgm:t>
    </dgm:pt>
    <dgm:pt modelId="{F191C52D-2537-4D88-A775-96FFAFC236F8}" type="parTrans" cxnId="{A7687601-CCFA-40BC-8FA7-8F06336E47ED}">
      <dgm:prSet/>
      <dgm:spPr/>
      <dgm:t>
        <a:bodyPr/>
        <a:lstStyle/>
        <a:p>
          <a:endParaRPr lang="en-US"/>
        </a:p>
      </dgm:t>
    </dgm:pt>
    <dgm:pt modelId="{38440FC2-36CE-4968-AF40-07E439391A9D}" type="sibTrans" cxnId="{A7687601-CCFA-40BC-8FA7-8F06336E47ED}">
      <dgm:prSet/>
      <dgm:spPr/>
      <dgm:t>
        <a:bodyPr/>
        <a:lstStyle/>
        <a:p>
          <a:endParaRPr lang="en-US"/>
        </a:p>
      </dgm:t>
    </dgm:pt>
    <dgm:pt modelId="{1639E74E-46E1-4CE0-93E0-D8CD9E6F8CBE}">
      <dgm:prSet/>
      <dgm:spPr/>
      <dgm:t>
        <a:bodyPr/>
        <a:lstStyle/>
        <a:p>
          <a:r>
            <a:rPr lang="en-US"/>
            <a:t>Types of UTIs </a:t>
          </a:r>
        </a:p>
      </dgm:t>
    </dgm:pt>
    <dgm:pt modelId="{726AF860-1638-4A6A-891C-A30A330C59C3}" type="parTrans" cxnId="{3EE0AD7E-99D9-4E42-A685-584EC999280F}">
      <dgm:prSet/>
      <dgm:spPr/>
      <dgm:t>
        <a:bodyPr/>
        <a:lstStyle/>
        <a:p>
          <a:endParaRPr lang="en-US"/>
        </a:p>
      </dgm:t>
    </dgm:pt>
    <dgm:pt modelId="{462A1715-BC85-4CFA-9E9E-4269AE2171FE}" type="sibTrans" cxnId="{3EE0AD7E-99D9-4E42-A685-584EC999280F}">
      <dgm:prSet/>
      <dgm:spPr/>
      <dgm:t>
        <a:bodyPr/>
        <a:lstStyle/>
        <a:p>
          <a:endParaRPr lang="en-US"/>
        </a:p>
      </dgm:t>
    </dgm:pt>
    <dgm:pt modelId="{7CEE2886-A95A-40AA-B118-23CC5EC2953C}">
      <dgm:prSet/>
      <dgm:spPr/>
      <dgm:t>
        <a:bodyPr/>
        <a:lstStyle/>
        <a:p>
          <a:r>
            <a:rPr lang="en-US"/>
            <a:t>Causes of UTIs</a:t>
          </a:r>
        </a:p>
      </dgm:t>
    </dgm:pt>
    <dgm:pt modelId="{C3078AC0-B1C5-47FC-812C-0E00DE0F630C}" type="parTrans" cxnId="{F48C49AE-C238-4908-BAEF-1D5B0F0BDB35}">
      <dgm:prSet/>
      <dgm:spPr/>
      <dgm:t>
        <a:bodyPr/>
        <a:lstStyle/>
        <a:p>
          <a:endParaRPr lang="en-US"/>
        </a:p>
      </dgm:t>
    </dgm:pt>
    <dgm:pt modelId="{AEFC4C76-40A2-41F6-A961-4DDBCE594963}" type="sibTrans" cxnId="{F48C49AE-C238-4908-BAEF-1D5B0F0BDB35}">
      <dgm:prSet/>
      <dgm:spPr/>
      <dgm:t>
        <a:bodyPr/>
        <a:lstStyle/>
        <a:p>
          <a:endParaRPr lang="en-US"/>
        </a:p>
      </dgm:t>
    </dgm:pt>
    <dgm:pt modelId="{FAD4A0F3-197E-4564-926C-D483E92393CA}">
      <dgm:prSet/>
      <dgm:spPr/>
      <dgm:t>
        <a:bodyPr/>
        <a:lstStyle/>
        <a:p>
          <a:r>
            <a:rPr lang="en-US"/>
            <a:t>Symptoms of UTIs</a:t>
          </a:r>
        </a:p>
      </dgm:t>
    </dgm:pt>
    <dgm:pt modelId="{366EFDE5-BE22-4C23-A309-FD0A5F5D2606}" type="parTrans" cxnId="{99711DE0-D0B7-44A8-9B75-8562E4043338}">
      <dgm:prSet/>
      <dgm:spPr/>
      <dgm:t>
        <a:bodyPr/>
        <a:lstStyle/>
        <a:p>
          <a:endParaRPr lang="en-US"/>
        </a:p>
      </dgm:t>
    </dgm:pt>
    <dgm:pt modelId="{2F2EEF11-4A23-42FE-AFE5-A25C79EE1150}" type="sibTrans" cxnId="{99711DE0-D0B7-44A8-9B75-8562E4043338}">
      <dgm:prSet/>
      <dgm:spPr/>
      <dgm:t>
        <a:bodyPr/>
        <a:lstStyle/>
        <a:p>
          <a:endParaRPr lang="en-US"/>
        </a:p>
      </dgm:t>
    </dgm:pt>
    <dgm:pt modelId="{C6EE9DAD-3484-4BE1-8D3C-F67EA5794118}">
      <dgm:prSet/>
      <dgm:spPr/>
      <dgm:t>
        <a:bodyPr/>
        <a:lstStyle/>
        <a:p>
          <a:r>
            <a:rPr lang="en-US"/>
            <a:t>Diagnosis of UTIs</a:t>
          </a:r>
        </a:p>
      </dgm:t>
    </dgm:pt>
    <dgm:pt modelId="{605602E9-1DD0-45E1-BD12-1B68AB2B7517}" type="parTrans" cxnId="{BC85156E-F9C9-4267-8E8E-64C51270A7BA}">
      <dgm:prSet/>
      <dgm:spPr/>
      <dgm:t>
        <a:bodyPr/>
        <a:lstStyle/>
        <a:p>
          <a:endParaRPr lang="en-US"/>
        </a:p>
      </dgm:t>
    </dgm:pt>
    <dgm:pt modelId="{6090C5FD-778D-4CA8-AC4A-A104F3029A7D}" type="sibTrans" cxnId="{BC85156E-F9C9-4267-8E8E-64C51270A7BA}">
      <dgm:prSet/>
      <dgm:spPr/>
      <dgm:t>
        <a:bodyPr/>
        <a:lstStyle/>
        <a:p>
          <a:endParaRPr lang="en-US"/>
        </a:p>
      </dgm:t>
    </dgm:pt>
    <dgm:pt modelId="{A15752A3-A639-4320-B3DF-094D5B48EFB0}">
      <dgm:prSet/>
      <dgm:spPr/>
      <dgm:t>
        <a:bodyPr/>
        <a:lstStyle/>
        <a:p>
          <a:r>
            <a:rPr lang="en-US"/>
            <a:t>Treatment of UTIs</a:t>
          </a:r>
        </a:p>
      </dgm:t>
    </dgm:pt>
    <dgm:pt modelId="{516DC944-84B9-49C8-8375-9B9DD813F5BF}" type="parTrans" cxnId="{2C015105-66DD-489C-9B51-8920927B653F}">
      <dgm:prSet/>
      <dgm:spPr/>
      <dgm:t>
        <a:bodyPr/>
        <a:lstStyle/>
        <a:p>
          <a:endParaRPr lang="en-US"/>
        </a:p>
      </dgm:t>
    </dgm:pt>
    <dgm:pt modelId="{7804C6E5-231F-4E98-AC26-30F9826F3F2B}" type="sibTrans" cxnId="{2C015105-66DD-489C-9B51-8920927B653F}">
      <dgm:prSet/>
      <dgm:spPr/>
      <dgm:t>
        <a:bodyPr/>
        <a:lstStyle/>
        <a:p>
          <a:endParaRPr lang="en-US"/>
        </a:p>
      </dgm:t>
    </dgm:pt>
    <dgm:pt modelId="{DD088E5E-DCA4-46DD-9BEE-F07018A153DB}">
      <dgm:prSet/>
      <dgm:spPr/>
      <dgm:t>
        <a:bodyPr/>
        <a:lstStyle/>
        <a:p>
          <a:r>
            <a:rPr lang="en-US"/>
            <a:t>Prevention of UTIs</a:t>
          </a:r>
        </a:p>
      </dgm:t>
    </dgm:pt>
    <dgm:pt modelId="{D2F1CA9F-3D37-4931-81D0-EF7E5B671A28}" type="parTrans" cxnId="{E8CF9C32-16A0-405E-AA0D-8C5249944AD3}">
      <dgm:prSet/>
      <dgm:spPr/>
      <dgm:t>
        <a:bodyPr/>
        <a:lstStyle/>
        <a:p>
          <a:endParaRPr lang="en-US"/>
        </a:p>
      </dgm:t>
    </dgm:pt>
    <dgm:pt modelId="{F931B21A-544E-4A70-AC82-08338F15B367}" type="sibTrans" cxnId="{E8CF9C32-16A0-405E-AA0D-8C5249944AD3}">
      <dgm:prSet/>
      <dgm:spPr/>
      <dgm:t>
        <a:bodyPr/>
        <a:lstStyle/>
        <a:p>
          <a:endParaRPr lang="en-US"/>
        </a:p>
      </dgm:t>
    </dgm:pt>
    <dgm:pt modelId="{D5F61F18-E13E-46AE-8069-E421502417FD}">
      <dgm:prSet/>
      <dgm:spPr/>
      <dgm:t>
        <a:bodyPr/>
        <a:lstStyle/>
        <a:p>
          <a:r>
            <a:rPr lang="en-US"/>
            <a:t>Risk Factors of UTIs</a:t>
          </a:r>
        </a:p>
      </dgm:t>
    </dgm:pt>
    <dgm:pt modelId="{80E53738-D943-45FD-850F-C6E1C8F463FA}" type="parTrans" cxnId="{99D533C5-2AAB-4ED9-BFCF-022A0350A208}">
      <dgm:prSet/>
      <dgm:spPr/>
      <dgm:t>
        <a:bodyPr/>
        <a:lstStyle/>
        <a:p>
          <a:endParaRPr lang="en-US"/>
        </a:p>
      </dgm:t>
    </dgm:pt>
    <dgm:pt modelId="{42E35758-1204-4337-8D89-2B6D44101AB9}" type="sibTrans" cxnId="{99D533C5-2AAB-4ED9-BFCF-022A0350A208}">
      <dgm:prSet/>
      <dgm:spPr/>
      <dgm:t>
        <a:bodyPr/>
        <a:lstStyle/>
        <a:p>
          <a:endParaRPr lang="en-US"/>
        </a:p>
      </dgm:t>
    </dgm:pt>
    <dgm:pt modelId="{0533753B-FDA6-4EE1-9802-086BE8A78266}">
      <dgm:prSet/>
      <dgm:spPr/>
      <dgm:t>
        <a:bodyPr/>
        <a:lstStyle/>
        <a:p>
          <a:r>
            <a:rPr lang="en-US"/>
            <a:t>Complications of UTIs</a:t>
          </a:r>
        </a:p>
      </dgm:t>
    </dgm:pt>
    <dgm:pt modelId="{E4C51922-CCED-4C2C-ACA9-8DC929A8ED44}" type="parTrans" cxnId="{A2E50D8C-103A-4F7B-8BA8-C2CB83AD4522}">
      <dgm:prSet/>
      <dgm:spPr/>
      <dgm:t>
        <a:bodyPr/>
        <a:lstStyle/>
        <a:p>
          <a:endParaRPr lang="en-US"/>
        </a:p>
      </dgm:t>
    </dgm:pt>
    <dgm:pt modelId="{99D6915A-C4C2-4B7E-8447-D3BDC1CCD0AE}" type="sibTrans" cxnId="{A2E50D8C-103A-4F7B-8BA8-C2CB83AD4522}">
      <dgm:prSet/>
      <dgm:spPr/>
      <dgm:t>
        <a:bodyPr/>
        <a:lstStyle/>
        <a:p>
          <a:endParaRPr lang="en-US"/>
        </a:p>
      </dgm:t>
    </dgm:pt>
    <dgm:pt modelId="{9DBF026D-4BA9-4444-9EFE-A0101D30A657}">
      <dgm:prSet/>
      <dgm:spPr/>
      <dgm:t>
        <a:bodyPr/>
        <a:lstStyle/>
        <a:p>
          <a:r>
            <a:rPr lang="en-US"/>
            <a:t>References</a:t>
          </a:r>
        </a:p>
      </dgm:t>
    </dgm:pt>
    <dgm:pt modelId="{DE15A2CF-D1E6-4859-98F8-D83449538B55}" type="parTrans" cxnId="{9BA4158E-5D5B-43E8-BC9E-CB0F53439D13}">
      <dgm:prSet/>
      <dgm:spPr/>
      <dgm:t>
        <a:bodyPr/>
        <a:lstStyle/>
        <a:p>
          <a:endParaRPr lang="en-US"/>
        </a:p>
      </dgm:t>
    </dgm:pt>
    <dgm:pt modelId="{15DDC5A5-E660-494F-B792-2077F29CD39E}" type="sibTrans" cxnId="{9BA4158E-5D5B-43E8-BC9E-CB0F53439D13}">
      <dgm:prSet/>
      <dgm:spPr/>
      <dgm:t>
        <a:bodyPr/>
        <a:lstStyle/>
        <a:p>
          <a:endParaRPr lang="en-US"/>
        </a:p>
      </dgm:t>
    </dgm:pt>
    <dgm:pt modelId="{31D64EC0-F22F-4183-96FB-879D643B588A}">
      <dgm:prSet/>
      <dgm:spPr/>
      <dgm:t>
        <a:bodyPr/>
        <a:lstStyle/>
        <a:p>
          <a:r>
            <a:rPr lang="en-US" dirty="0"/>
            <a:t>Question and Answer Session</a:t>
          </a:r>
        </a:p>
      </dgm:t>
    </dgm:pt>
    <dgm:pt modelId="{FEA5B6C8-FE7A-46B3-BC25-A03A2B0A33D3}" type="parTrans" cxnId="{3093193C-2CBE-4657-968E-A6CE19373C5E}">
      <dgm:prSet/>
      <dgm:spPr/>
      <dgm:t>
        <a:bodyPr/>
        <a:lstStyle/>
        <a:p>
          <a:endParaRPr lang="en-US"/>
        </a:p>
      </dgm:t>
    </dgm:pt>
    <dgm:pt modelId="{7DADD44C-25F8-4E19-9AD0-E64BFC8E84BE}" type="sibTrans" cxnId="{3093193C-2CBE-4657-968E-A6CE19373C5E}">
      <dgm:prSet/>
      <dgm:spPr/>
      <dgm:t>
        <a:bodyPr/>
        <a:lstStyle/>
        <a:p>
          <a:endParaRPr lang="en-US"/>
        </a:p>
      </dgm:t>
    </dgm:pt>
    <dgm:pt modelId="{121A5872-C4F4-4D7B-862C-DA1E7724258B}" type="pres">
      <dgm:prSet presAssocID="{12298837-A1DC-45AB-BD83-B432E5BA507E}" presName="vert0" presStyleCnt="0">
        <dgm:presLayoutVars>
          <dgm:dir/>
          <dgm:animOne val="branch"/>
          <dgm:animLvl val="lvl"/>
        </dgm:presLayoutVars>
      </dgm:prSet>
      <dgm:spPr/>
    </dgm:pt>
    <dgm:pt modelId="{663280A8-5820-457F-89C6-A10C9B3C80D2}" type="pres">
      <dgm:prSet presAssocID="{DE2CB1C2-7696-44E7-9066-AAEC67695E89}" presName="thickLine" presStyleLbl="alignNode1" presStyleIdx="0" presStyleCnt="11"/>
      <dgm:spPr/>
    </dgm:pt>
    <dgm:pt modelId="{0518A25B-32D9-45FA-8BE7-9C0713FF3915}" type="pres">
      <dgm:prSet presAssocID="{DE2CB1C2-7696-44E7-9066-AAEC67695E89}" presName="horz1" presStyleCnt="0"/>
      <dgm:spPr/>
    </dgm:pt>
    <dgm:pt modelId="{C66CFE7F-7330-4100-997E-C11A1C18568E}" type="pres">
      <dgm:prSet presAssocID="{DE2CB1C2-7696-44E7-9066-AAEC67695E89}" presName="tx1" presStyleLbl="revTx" presStyleIdx="0" presStyleCnt="11"/>
      <dgm:spPr/>
    </dgm:pt>
    <dgm:pt modelId="{3FC3D9A4-2053-40BB-9CA4-6DE53FD57345}" type="pres">
      <dgm:prSet presAssocID="{DE2CB1C2-7696-44E7-9066-AAEC67695E89}" presName="vert1" presStyleCnt="0"/>
      <dgm:spPr/>
    </dgm:pt>
    <dgm:pt modelId="{49EAC8DD-1601-4315-AA9C-C32E17232827}" type="pres">
      <dgm:prSet presAssocID="{1639E74E-46E1-4CE0-93E0-D8CD9E6F8CBE}" presName="thickLine" presStyleLbl="alignNode1" presStyleIdx="1" presStyleCnt="11"/>
      <dgm:spPr/>
    </dgm:pt>
    <dgm:pt modelId="{B16D5908-0C14-4EC2-988E-88CDEFE5A4FF}" type="pres">
      <dgm:prSet presAssocID="{1639E74E-46E1-4CE0-93E0-D8CD9E6F8CBE}" presName="horz1" presStyleCnt="0"/>
      <dgm:spPr/>
    </dgm:pt>
    <dgm:pt modelId="{9F855C38-3147-4655-9BF6-6254F2CFDCDC}" type="pres">
      <dgm:prSet presAssocID="{1639E74E-46E1-4CE0-93E0-D8CD9E6F8CBE}" presName="tx1" presStyleLbl="revTx" presStyleIdx="1" presStyleCnt="11"/>
      <dgm:spPr/>
    </dgm:pt>
    <dgm:pt modelId="{8A6204B0-3198-4074-9655-08D3520912A8}" type="pres">
      <dgm:prSet presAssocID="{1639E74E-46E1-4CE0-93E0-D8CD9E6F8CBE}" presName="vert1" presStyleCnt="0"/>
      <dgm:spPr/>
    </dgm:pt>
    <dgm:pt modelId="{B4E70ADF-D57E-459D-9BA8-383EB4E4747B}" type="pres">
      <dgm:prSet presAssocID="{7CEE2886-A95A-40AA-B118-23CC5EC2953C}" presName="thickLine" presStyleLbl="alignNode1" presStyleIdx="2" presStyleCnt="11"/>
      <dgm:spPr/>
    </dgm:pt>
    <dgm:pt modelId="{5D6DA4AD-5460-4848-8F1A-D6BE67651332}" type="pres">
      <dgm:prSet presAssocID="{7CEE2886-A95A-40AA-B118-23CC5EC2953C}" presName="horz1" presStyleCnt="0"/>
      <dgm:spPr/>
    </dgm:pt>
    <dgm:pt modelId="{B75EBFC6-D7D5-4726-9A29-983A86B7FC55}" type="pres">
      <dgm:prSet presAssocID="{7CEE2886-A95A-40AA-B118-23CC5EC2953C}" presName="tx1" presStyleLbl="revTx" presStyleIdx="2" presStyleCnt="11"/>
      <dgm:spPr/>
    </dgm:pt>
    <dgm:pt modelId="{CF169066-BEE1-43E5-B20B-6629E7016625}" type="pres">
      <dgm:prSet presAssocID="{7CEE2886-A95A-40AA-B118-23CC5EC2953C}" presName="vert1" presStyleCnt="0"/>
      <dgm:spPr/>
    </dgm:pt>
    <dgm:pt modelId="{1DC9A55B-D588-4BDB-83E6-4FCDEA21A9C1}" type="pres">
      <dgm:prSet presAssocID="{FAD4A0F3-197E-4564-926C-D483E92393CA}" presName="thickLine" presStyleLbl="alignNode1" presStyleIdx="3" presStyleCnt="11"/>
      <dgm:spPr/>
    </dgm:pt>
    <dgm:pt modelId="{5420C639-0911-444A-8F26-CEC1AF0AAAE4}" type="pres">
      <dgm:prSet presAssocID="{FAD4A0F3-197E-4564-926C-D483E92393CA}" presName="horz1" presStyleCnt="0"/>
      <dgm:spPr/>
    </dgm:pt>
    <dgm:pt modelId="{E2C8C636-94D1-4B9A-92B0-16083FC2EF72}" type="pres">
      <dgm:prSet presAssocID="{FAD4A0F3-197E-4564-926C-D483E92393CA}" presName="tx1" presStyleLbl="revTx" presStyleIdx="3" presStyleCnt="11"/>
      <dgm:spPr/>
    </dgm:pt>
    <dgm:pt modelId="{D57F3CCD-876A-42B7-8ED1-00711FC87E14}" type="pres">
      <dgm:prSet presAssocID="{FAD4A0F3-197E-4564-926C-D483E92393CA}" presName="vert1" presStyleCnt="0"/>
      <dgm:spPr/>
    </dgm:pt>
    <dgm:pt modelId="{D5DCDE48-3E40-48AA-8B87-E37DB88A0527}" type="pres">
      <dgm:prSet presAssocID="{C6EE9DAD-3484-4BE1-8D3C-F67EA5794118}" presName="thickLine" presStyleLbl="alignNode1" presStyleIdx="4" presStyleCnt="11"/>
      <dgm:spPr/>
    </dgm:pt>
    <dgm:pt modelId="{BD212385-B83E-4EE2-833B-3FFD896FEE52}" type="pres">
      <dgm:prSet presAssocID="{C6EE9DAD-3484-4BE1-8D3C-F67EA5794118}" presName="horz1" presStyleCnt="0"/>
      <dgm:spPr/>
    </dgm:pt>
    <dgm:pt modelId="{CCEFEDC5-D5F2-472E-8CFC-66694ECD1EAD}" type="pres">
      <dgm:prSet presAssocID="{C6EE9DAD-3484-4BE1-8D3C-F67EA5794118}" presName="tx1" presStyleLbl="revTx" presStyleIdx="4" presStyleCnt="11"/>
      <dgm:spPr/>
    </dgm:pt>
    <dgm:pt modelId="{8D765723-D7EB-4331-8D23-80B6694DAD0B}" type="pres">
      <dgm:prSet presAssocID="{C6EE9DAD-3484-4BE1-8D3C-F67EA5794118}" presName="vert1" presStyleCnt="0"/>
      <dgm:spPr/>
    </dgm:pt>
    <dgm:pt modelId="{B1F2529A-0D92-4FEE-9497-CF721C8AABE3}" type="pres">
      <dgm:prSet presAssocID="{A15752A3-A639-4320-B3DF-094D5B48EFB0}" presName="thickLine" presStyleLbl="alignNode1" presStyleIdx="5" presStyleCnt="11"/>
      <dgm:spPr/>
    </dgm:pt>
    <dgm:pt modelId="{925F0288-F3CD-4641-989C-78E6456D3A45}" type="pres">
      <dgm:prSet presAssocID="{A15752A3-A639-4320-B3DF-094D5B48EFB0}" presName="horz1" presStyleCnt="0"/>
      <dgm:spPr/>
    </dgm:pt>
    <dgm:pt modelId="{6A7880F9-EB70-4F66-98CA-8CA1C6770FAD}" type="pres">
      <dgm:prSet presAssocID="{A15752A3-A639-4320-B3DF-094D5B48EFB0}" presName="tx1" presStyleLbl="revTx" presStyleIdx="5" presStyleCnt="11"/>
      <dgm:spPr/>
    </dgm:pt>
    <dgm:pt modelId="{099EB901-49EE-43CB-BBA2-4126816C4188}" type="pres">
      <dgm:prSet presAssocID="{A15752A3-A639-4320-B3DF-094D5B48EFB0}" presName="vert1" presStyleCnt="0"/>
      <dgm:spPr/>
    </dgm:pt>
    <dgm:pt modelId="{A7938C76-AB93-4B87-9E69-E9A0F4F5666C}" type="pres">
      <dgm:prSet presAssocID="{DD088E5E-DCA4-46DD-9BEE-F07018A153DB}" presName="thickLine" presStyleLbl="alignNode1" presStyleIdx="6" presStyleCnt="11"/>
      <dgm:spPr/>
    </dgm:pt>
    <dgm:pt modelId="{FAD0096D-CEBE-4822-A2E0-9EEFFAD358C8}" type="pres">
      <dgm:prSet presAssocID="{DD088E5E-DCA4-46DD-9BEE-F07018A153DB}" presName="horz1" presStyleCnt="0"/>
      <dgm:spPr/>
    </dgm:pt>
    <dgm:pt modelId="{83F664DF-D4AC-4524-A2C9-CC265A75205F}" type="pres">
      <dgm:prSet presAssocID="{DD088E5E-DCA4-46DD-9BEE-F07018A153DB}" presName="tx1" presStyleLbl="revTx" presStyleIdx="6" presStyleCnt="11"/>
      <dgm:spPr/>
    </dgm:pt>
    <dgm:pt modelId="{8FB711AA-6DF3-4ADB-ABA2-85AA043F6915}" type="pres">
      <dgm:prSet presAssocID="{DD088E5E-DCA4-46DD-9BEE-F07018A153DB}" presName="vert1" presStyleCnt="0"/>
      <dgm:spPr/>
    </dgm:pt>
    <dgm:pt modelId="{D00313B2-B815-4815-AB08-12B6B4F057F0}" type="pres">
      <dgm:prSet presAssocID="{D5F61F18-E13E-46AE-8069-E421502417FD}" presName="thickLine" presStyleLbl="alignNode1" presStyleIdx="7" presStyleCnt="11"/>
      <dgm:spPr/>
    </dgm:pt>
    <dgm:pt modelId="{C609E7ED-A3DA-4FA3-945A-8156F0968ED4}" type="pres">
      <dgm:prSet presAssocID="{D5F61F18-E13E-46AE-8069-E421502417FD}" presName="horz1" presStyleCnt="0"/>
      <dgm:spPr/>
    </dgm:pt>
    <dgm:pt modelId="{277571C6-3023-4802-916F-EED6F95B6707}" type="pres">
      <dgm:prSet presAssocID="{D5F61F18-E13E-46AE-8069-E421502417FD}" presName="tx1" presStyleLbl="revTx" presStyleIdx="7" presStyleCnt="11"/>
      <dgm:spPr/>
    </dgm:pt>
    <dgm:pt modelId="{CE36A5CC-81FD-4818-BDF7-177CCE96427F}" type="pres">
      <dgm:prSet presAssocID="{D5F61F18-E13E-46AE-8069-E421502417FD}" presName="vert1" presStyleCnt="0"/>
      <dgm:spPr/>
    </dgm:pt>
    <dgm:pt modelId="{4880BB2B-1C1D-46DB-B549-2204F61978BA}" type="pres">
      <dgm:prSet presAssocID="{0533753B-FDA6-4EE1-9802-086BE8A78266}" presName="thickLine" presStyleLbl="alignNode1" presStyleIdx="8" presStyleCnt="11"/>
      <dgm:spPr/>
    </dgm:pt>
    <dgm:pt modelId="{FA7091F7-AFE8-47A8-B161-6F349EB6895A}" type="pres">
      <dgm:prSet presAssocID="{0533753B-FDA6-4EE1-9802-086BE8A78266}" presName="horz1" presStyleCnt="0"/>
      <dgm:spPr/>
    </dgm:pt>
    <dgm:pt modelId="{0A82C7AC-371B-46D8-BBF7-2F91B7DAC3A8}" type="pres">
      <dgm:prSet presAssocID="{0533753B-FDA6-4EE1-9802-086BE8A78266}" presName="tx1" presStyleLbl="revTx" presStyleIdx="8" presStyleCnt="11"/>
      <dgm:spPr/>
    </dgm:pt>
    <dgm:pt modelId="{ADBBCF76-0C8D-4259-88D2-67D71DD25696}" type="pres">
      <dgm:prSet presAssocID="{0533753B-FDA6-4EE1-9802-086BE8A78266}" presName="vert1" presStyleCnt="0"/>
      <dgm:spPr/>
    </dgm:pt>
    <dgm:pt modelId="{F8088668-F6C1-425E-A5D4-94C61E75BA0C}" type="pres">
      <dgm:prSet presAssocID="{9DBF026D-4BA9-4444-9EFE-A0101D30A657}" presName="thickLine" presStyleLbl="alignNode1" presStyleIdx="9" presStyleCnt="11"/>
      <dgm:spPr/>
    </dgm:pt>
    <dgm:pt modelId="{AC983AAD-26A8-4320-9999-933766F74B36}" type="pres">
      <dgm:prSet presAssocID="{9DBF026D-4BA9-4444-9EFE-A0101D30A657}" presName="horz1" presStyleCnt="0"/>
      <dgm:spPr/>
    </dgm:pt>
    <dgm:pt modelId="{4F37681E-877B-4358-881C-6AB9E4F168AF}" type="pres">
      <dgm:prSet presAssocID="{9DBF026D-4BA9-4444-9EFE-A0101D30A657}" presName="tx1" presStyleLbl="revTx" presStyleIdx="9" presStyleCnt="11"/>
      <dgm:spPr/>
    </dgm:pt>
    <dgm:pt modelId="{94444454-098C-485A-8671-15CC3BC72700}" type="pres">
      <dgm:prSet presAssocID="{9DBF026D-4BA9-4444-9EFE-A0101D30A657}" presName="vert1" presStyleCnt="0"/>
      <dgm:spPr/>
    </dgm:pt>
    <dgm:pt modelId="{E73C3EC3-8C33-4B8E-9C9B-F311679E8489}" type="pres">
      <dgm:prSet presAssocID="{31D64EC0-F22F-4183-96FB-879D643B588A}" presName="thickLine" presStyleLbl="alignNode1" presStyleIdx="10" presStyleCnt="11"/>
      <dgm:spPr/>
    </dgm:pt>
    <dgm:pt modelId="{D4EB1419-F3BD-48F3-90F1-CB7B46A4C85D}" type="pres">
      <dgm:prSet presAssocID="{31D64EC0-F22F-4183-96FB-879D643B588A}" presName="horz1" presStyleCnt="0"/>
      <dgm:spPr/>
    </dgm:pt>
    <dgm:pt modelId="{80809E0B-B6CA-40C8-B459-F587C11809A4}" type="pres">
      <dgm:prSet presAssocID="{31D64EC0-F22F-4183-96FB-879D643B588A}" presName="tx1" presStyleLbl="revTx" presStyleIdx="10" presStyleCnt="11"/>
      <dgm:spPr/>
    </dgm:pt>
    <dgm:pt modelId="{D0BC625B-26F3-4F50-8747-0188D8513F91}" type="pres">
      <dgm:prSet presAssocID="{31D64EC0-F22F-4183-96FB-879D643B588A}" presName="vert1" presStyleCnt="0"/>
      <dgm:spPr/>
    </dgm:pt>
  </dgm:ptLst>
  <dgm:cxnLst>
    <dgm:cxn modelId="{A7687601-CCFA-40BC-8FA7-8F06336E47ED}" srcId="{12298837-A1DC-45AB-BD83-B432E5BA507E}" destId="{DE2CB1C2-7696-44E7-9066-AAEC67695E89}" srcOrd="0" destOrd="0" parTransId="{F191C52D-2537-4D88-A775-96FFAFC236F8}" sibTransId="{38440FC2-36CE-4968-AF40-07E439391A9D}"/>
    <dgm:cxn modelId="{2C015105-66DD-489C-9B51-8920927B653F}" srcId="{12298837-A1DC-45AB-BD83-B432E5BA507E}" destId="{A15752A3-A639-4320-B3DF-094D5B48EFB0}" srcOrd="5" destOrd="0" parTransId="{516DC944-84B9-49C8-8375-9B9DD813F5BF}" sibTransId="{7804C6E5-231F-4E98-AC26-30F9826F3F2B}"/>
    <dgm:cxn modelId="{3BBCBB2C-E759-401B-9859-CCC6E8170E15}" type="presOf" srcId="{C6EE9DAD-3484-4BE1-8D3C-F67EA5794118}" destId="{CCEFEDC5-D5F2-472E-8CFC-66694ECD1EAD}" srcOrd="0" destOrd="0" presId="urn:microsoft.com/office/officeart/2008/layout/LinedList"/>
    <dgm:cxn modelId="{E8CF9C32-16A0-405E-AA0D-8C5249944AD3}" srcId="{12298837-A1DC-45AB-BD83-B432E5BA507E}" destId="{DD088E5E-DCA4-46DD-9BEE-F07018A153DB}" srcOrd="6" destOrd="0" parTransId="{D2F1CA9F-3D37-4931-81D0-EF7E5B671A28}" sibTransId="{F931B21A-544E-4A70-AC82-08338F15B367}"/>
    <dgm:cxn modelId="{3093193C-2CBE-4657-968E-A6CE19373C5E}" srcId="{12298837-A1DC-45AB-BD83-B432E5BA507E}" destId="{31D64EC0-F22F-4183-96FB-879D643B588A}" srcOrd="10" destOrd="0" parTransId="{FEA5B6C8-FE7A-46B3-BC25-A03A2B0A33D3}" sibTransId="{7DADD44C-25F8-4E19-9AD0-E64BFC8E84BE}"/>
    <dgm:cxn modelId="{09D67C45-913F-430A-BDAA-AE9481A0FEF4}" type="presOf" srcId="{7CEE2886-A95A-40AA-B118-23CC5EC2953C}" destId="{B75EBFC6-D7D5-4726-9A29-983A86B7FC55}" srcOrd="0" destOrd="0" presId="urn:microsoft.com/office/officeart/2008/layout/LinedList"/>
    <dgm:cxn modelId="{BC85156E-F9C9-4267-8E8E-64C51270A7BA}" srcId="{12298837-A1DC-45AB-BD83-B432E5BA507E}" destId="{C6EE9DAD-3484-4BE1-8D3C-F67EA5794118}" srcOrd="4" destOrd="0" parTransId="{605602E9-1DD0-45E1-BD12-1B68AB2B7517}" sibTransId="{6090C5FD-778D-4CA8-AC4A-A104F3029A7D}"/>
    <dgm:cxn modelId="{87081254-F617-45FF-80A0-CB49FB8DF7AD}" type="presOf" srcId="{9DBF026D-4BA9-4444-9EFE-A0101D30A657}" destId="{4F37681E-877B-4358-881C-6AB9E4F168AF}" srcOrd="0" destOrd="0" presId="urn:microsoft.com/office/officeart/2008/layout/LinedList"/>
    <dgm:cxn modelId="{4C53827C-D9B2-478E-B658-0771DDC97783}" type="presOf" srcId="{A15752A3-A639-4320-B3DF-094D5B48EFB0}" destId="{6A7880F9-EB70-4F66-98CA-8CA1C6770FAD}" srcOrd="0" destOrd="0" presId="urn:microsoft.com/office/officeart/2008/layout/LinedList"/>
    <dgm:cxn modelId="{3EE0AD7E-99D9-4E42-A685-584EC999280F}" srcId="{12298837-A1DC-45AB-BD83-B432E5BA507E}" destId="{1639E74E-46E1-4CE0-93E0-D8CD9E6F8CBE}" srcOrd="1" destOrd="0" parTransId="{726AF860-1638-4A6A-891C-A30A330C59C3}" sibTransId="{462A1715-BC85-4CFA-9E9E-4269AE2171FE}"/>
    <dgm:cxn modelId="{A2E50D8C-103A-4F7B-8BA8-C2CB83AD4522}" srcId="{12298837-A1DC-45AB-BD83-B432E5BA507E}" destId="{0533753B-FDA6-4EE1-9802-086BE8A78266}" srcOrd="8" destOrd="0" parTransId="{E4C51922-CCED-4C2C-ACA9-8DC929A8ED44}" sibTransId="{99D6915A-C4C2-4B7E-8447-D3BDC1CCD0AE}"/>
    <dgm:cxn modelId="{9BA4158E-5D5B-43E8-BC9E-CB0F53439D13}" srcId="{12298837-A1DC-45AB-BD83-B432E5BA507E}" destId="{9DBF026D-4BA9-4444-9EFE-A0101D30A657}" srcOrd="9" destOrd="0" parTransId="{DE15A2CF-D1E6-4859-98F8-D83449538B55}" sibTransId="{15DDC5A5-E660-494F-B792-2077F29CD39E}"/>
    <dgm:cxn modelId="{3C514A93-1384-48B0-96D7-1CD6EF606D3D}" type="presOf" srcId="{0533753B-FDA6-4EE1-9802-086BE8A78266}" destId="{0A82C7AC-371B-46D8-BBF7-2F91B7DAC3A8}" srcOrd="0" destOrd="0" presId="urn:microsoft.com/office/officeart/2008/layout/LinedList"/>
    <dgm:cxn modelId="{F48C49AE-C238-4908-BAEF-1D5B0F0BDB35}" srcId="{12298837-A1DC-45AB-BD83-B432E5BA507E}" destId="{7CEE2886-A95A-40AA-B118-23CC5EC2953C}" srcOrd="2" destOrd="0" parTransId="{C3078AC0-B1C5-47FC-812C-0E00DE0F630C}" sibTransId="{AEFC4C76-40A2-41F6-A961-4DDBCE594963}"/>
    <dgm:cxn modelId="{040BD8B7-7D38-4BF7-9D30-A24075F9DBDE}" type="presOf" srcId="{FAD4A0F3-197E-4564-926C-D483E92393CA}" destId="{E2C8C636-94D1-4B9A-92B0-16083FC2EF72}" srcOrd="0" destOrd="0" presId="urn:microsoft.com/office/officeart/2008/layout/LinedList"/>
    <dgm:cxn modelId="{222599BF-A67E-4DCF-983C-804103C799AE}" type="presOf" srcId="{DD088E5E-DCA4-46DD-9BEE-F07018A153DB}" destId="{83F664DF-D4AC-4524-A2C9-CC265A75205F}" srcOrd="0" destOrd="0" presId="urn:microsoft.com/office/officeart/2008/layout/LinedList"/>
    <dgm:cxn modelId="{99D533C5-2AAB-4ED9-BFCF-022A0350A208}" srcId="{12298837-A1DC-45AB-BD83-B432E5BA507E}" destId="{D5F61F18-E13E-46AE-8069-E421502417FD}" srcOrd="7" destOrd="0" parTransId="{80E53738-D943-45FD-850F-C6E1C8F463FA}" sibTransId="{42E35758-1204-4337-8D89-2B6D44101AB9}"/>
    <dgm:cxn modelId="{3D160FDB-3293-4E9E-8244-497828397DFF}" type="presOf" srcId="{D5F61F18-E13E-46AE-8069-E421502417FD}" destId="{277571C6-3023-4802-916F-EED6F95B6707}" srcOrd="0" destOrd="0" presId="urn:microsoft.com/office/officeart/2008/layout/LinedList"/>
    <dgm:cxn modelId="{99711DE0-D0B7-44A8-9B75-8562E4043338}" srcId="{12298837-A1DC-45AB-BD83-B432E5BA507E}" destId="{FAD4A0F3-197E-4564-926C-D483E92393CA}" srcOrd="3" destOrd="0" parTransId="{366EFDE5-BE22-4C23-A309-FD0A5F5D2606}" sibTransId="{2F2EEF11-4A23-42FE-AFE5-A25C79EE1150}"/>
    <dgm:cxn modelId="{610023E0-9271-4577-97BE-5324993F4580}" type="presOf" srcId="{DE2CB1C2-7696-44E7-9066-AAEC67695E89}" destId="{C66CFE7F-7330-4100-997E-C11A1C18568E}" srcOrd="0" destOrd="0" presId="urn:microsoft.com/office/officeart/2008/layout/LinedList"/>
    <dgm:cxn modelId="{4589C1EB-519D-4AE0-8749-D0F3942A83DE}" type="presOf" srcId="{31D64EC0-F22F-4183-96FB-879D643B588A}" destId="{80809E0B-B6CA-40C8-B459-F587C11809A4}" srcOrd="0" destOrd="0" presId="urn:microsoft.com/office/officeart/2008/layout/LinedList"/>
    <dgm:cxn modelId="{7972ACF3-F19D-4069-80D7-59D5CCC779C6}" type="presOf" srcId="{12298837-A1DC-45AB-BD83-B432E5BA507E}" destId="{121A5872-C4F4-4D7B-862C-DA1E7724258B}" srcOrd="0" destOrd="0" presId="urn:microsoft.com/office/officeart/2008/layout/LinedList"/>
    <dgm:cxn modelId="{10AA3EF4-958C-44F9-940E-4F4C396C1A1B}" type="presOf" srcId="{1639E74E-46E1-4CE0-93E0-D8CD9E6F8CBE}" destId="{9F855C38-3147-4655-9BF6-6254F2CFDCDC}" srcOrd="0" destOrd="0" presId="urn:microsoft.com/office/officeart/2008/layout/LinedList"/>
    <dgm:cxn modelId="{550B8725-DD92-4A2C-9173-F8EE11163251}" type="presParOf" srcId="{121A5872-C4F4-4D7B-862C-DA1E7724258B}" destId="{663280A8-5820-457F-89C6-A10C9B3C80D2}" srcOrd="0" destOrd="0" presId="urn:microsoft.com/office/officeart/2008/layout/LinedList"/>
    <dgm:cxn modelId="{F2EB24BC-474E-40F0-A4A2-672EAB4199C3}" type="presParOf" srcId="{121A5872-C4F4-4D7B-862C-DA1E7724258B}" destId="{0518A25B-32D9-45FA-8BE7-9C0713FF3915}" srcOrd="1" destOrd="0" presId="urn:microsoft.com/office/officeart/2008/layout/LinedList"/>
    <dgm:cxn modelId="{6A6E44A4-C787-4A60-97E5-1B2F99879C95}" type="presParOf" srcId="{0518A25B-32D9-45FA-8BE7-9C0713FF3915}" destId="{C66CFE7F-7330-4100-997E-C11A1C18568E}" srcOrd="0" destOrd="0" presId="urn:microsoft.com/office/officeart/2008/layout/LinedList"/>
    <dgm:cxn modelId="{F1114041-3F17-4158-BC36-60C83367416D}" type="presParOf" srcId="{0518A25B-32D9-45FA-8BE7-9C0713FF3915}" destId="{3FC3D9A4-2053-40BB-9CA4-6DE53FD57345}" srcOrd="1" destOrd="0" presId="urn:microsoft.com/office/officeart/2008/layout/LinedList"/>
    <dgm:cxn modelId="{15EB0B42-1135-44D2-8890-8F38AFCEE990}" type="presParOf" srcId="{121A5872-C4F4-4D7B-862C-DA1E7724258B}" destId="{49EAC8DD-1601-4315-AA9C-C32E17232827}" srcOrd="2" destOrd="0" presId="urn:microsoft.com/office/officeart/2008/layout/LinedList"/>
    <dgm:cxn modelId="{D4E9E820-4014-443C-B461-96193A8B7EFE}" type="presParOf" srcId="{121A5872-C4F4-4D7B-862C-DA1E7724258B}" destId="{B16D5908-0C14-4EC2-988E-88CDEFE5A4FF}" srcOrd="3" destOrd="0" presId="urn:microsoft.com/office/officeart/2008/layout/LinedList"/>
    <dgm:cxn modelId="{9BEEBBA1-9123-4D06-8B8E-61D61B5C5CFB}" type="presParOf" srcId="{B16D5908-0C14-4EC2-988E-88CDEFE5A4FF}" destId="{9F855C38-3147-4655-9BF6-6254F2CFDCDC}" srcOrd="0" destOrd="0" presId="urn:microsoft.com/office/officeart/2008/layout/LinedList"/>
    <dgm:cxn modelId="{CF2E1B90-ED0F-4F30-9ED5-844D958EDA07}" type="presParOf" srcId="{B16D5908-0C14-4EC2-988E-88CDEFE5A4FF}" destId="{8A6204B0-3198-4074-9655-08D3520912A8}" srcOrd="1" destOrd="0" presId="urn:microsoft.com/office/officeart/2008/layout/LinedList"/>
    <dgm:cxn modelId="{CF371418-8B6B-4EB8-B289-2B11BBE7338D}" type="presParOf" srcId="{121A5872-C4F4-4D7B-862C-DA1E7724258B}" destId="{B4E70ADF-D57E-459D-9BA8-383EB4E4747B}" srcOrd="4" destOrd="0" presId="urn:microsoft.com/office/officeart/2008/layout/LinedList"/>
    <dgm:cxn modelId="{B1454F64-DBFA-4C42-BCFC-83824A97DD94}" type="presParOf" srcId="{121A5872-C4F4-4D7B-862C-DA1E7724258B}" destId="{5D6DA4AD-5460-4848-8F1A-D6BE67651332}" srcOrd="5" destOrd="0" presId="urn:microsoft.com/office/officeart/2008/layout/LinedList"/>
    <dgm:cxn modelId="{C653E51B-71F5-44D7-9FE6-40928DDC92DB}" type="presParOf" srcId="{5D6DA4AD-5460-4848-8F1A-D6BE67651332}" destId="{B75EBFC6-D7D5-4726-9A29-983A86B7FC55}" srcOrd="0" destOrd="0" presId="urn:microsoft.com/office/officeart/2008/layout/LinedList"/>
    <dgm:cxn modelId="{ABDDEF64-2086-4AB5-8740-9C9F1C1147A1}" type="presParOf" srcId="{5D6DA4AD-5460-4848-8F1A-D6BE67651332}" destId="{CF169066-BEE1-43E5-B20B-6629E7016625}" srcOrd="1" destOrd="0" presId="urn:microsoft.com/office/officeart/2008/layout/LinedList"/>
    <dgm:cxn modelId="{28B2209D-0909-4FCA-B26D-6279B022D7E5}" type="presParOf" srcId="{121A5872-C4F4-4D7B-862C-DA1E7724258B}" destId="{1DC9A55B-D588-4BDB-83E6-4FCDEA21A9C1}" srcOrd="6" destOrd="0" presId="urn:microsoft.com/office/officeart/2008/layout/LinedList"/>
    <dgm:cxn modelId="{A0EF1E67-6067-43BA-B952-BC262BFF47D4}" type="presParOf" srcId="{121A5872-C4F4-4D7B-862C-DA1E7724258B}" destId="{5420C639-0911-444A-8F26-CEC1AF0AAAE4}" srcOrd="7" destOrd="0" presId="urn:microsoft.com/office/officeart/2008/layout/LinedList"/>
    <dgm:cxn modelId="{A3531DB8-5701-432F-BCDA-C57A00A0C680}" type="presParOf" srcId="{5420C639-0911-444A-8F26-CEC1AF0AAAE4}" destId="{E2C8C636-94D1-4B9A-92B0-16083FC2EF72}" srcOrd="0" destOrd="0" presId="urn:microsoft.com/office/officeart/2008/layout/LinedList"/>
    <dgm:cxn modelId="{5E7A786F-50AB-46CC-8D78-3260E01E3234}" type="presParOf" srcId="{5420C639-0911-444A-8F26-CEC1AF0AAAE4}" destId="{D57F3CCD-876A-42B7-8ED1-00711FC87E14}" srcOrd="1" destOrd="0" presId="urn:microsoft.com/office/officeart/2008/layout/LinedList"/>
    <dgm:cxn modelId="{C95F0B01-0032-45FC-861E-6E13CE7F8D1F}" type="presParOf" srcId="{121A5872-C4F4-4D7B-862C-DA1E7724258B}" destId="{D5DCDE48-3E40-48AA-8B87-E37DB88A0527}" srcOrd="8" destOrd="0" presId="urn:microsoft.com/office/officeart/2008/layout/LinedList"/>
    <dgm:cxn modelId="{628B23BD-D875-4F89-A0C4-89B847895FC4}" type="presParOf" srcId="{121A5872-C4F4-4D7B-862C-DA1E7724258B}" destId="{BD212385-B83E-4EE2-833B-3FFD896FEE52}" srcOrd="9" destOrd="0" presId="urn:microsoft.com/office/officeart/2008/layout/LinedList"/>
    <dgm:cxn modelId="{1EC09C70-0350-49C0-9872-B92CF02C78BA}" type="presParOf" srcId="{BD212385-B83E-4EE2-833B-3FFD896FEE52}" destId="{CCEFEDC5-D5F2-472E-8CFC-66694ECD1EAD}" srcOrd="0" destOrd="0" presId="urn:microsoft.com/office/officeart/2008/layout/LinedList"/>
    <dgm:cxn modelId="{B7E9725A-1046-4512-8CD6-BCB94DA34F8D}" type="presParOf" srcId="{BD212385-B83E-4EE2-833B-3FFD896FEE52}" destId="{8D765723-D7EB-4331-8D23-80B6694DAD0B}" srcOrd="1" destOrd="0" presId="urn:microsoft.com/office/officeart/2008/layout/LinedList"/>
    <dgm:cxn modelId="{4D0A853A-387E-454B-9F91-E7631FC43D4E}" type="presParOf" srcId="{121A5872-C4F4-4D7B-862C-DA1E7724258B}" destId="{B1F2529A-0D92-4FEE-9497-CF721C8AABE3}" srcOrd="10" destOrd="0" presId="urn:microsoft.com/office/officeart/2008/layout/LinedList"/>
    <dgm:cxn modelId="{A12DC27C-619E-40AA-8EEF-E086DD16E5B3}" type="presParOf" srcId="{121A5872-C4F4-4D7B-862C-DA1E7724258B}" destId="{925F0288-F3CD-4641-989C-78E6456D3A45}" srcOrd="11" destOrd="0" presId="urn:microsoft.com/office/officeart/2008/layout/LinedList"/>
    <dgm:cxn modelId="{8759150F-1CFB-48FE-803B-ED6D5DC26D57}" type="presParOf" srcId="{925F0288-F3CD-4641-989C-78E6456D3A45}" destId="{6A7880F9-EB70-4F66-98CA-8CA1C6770FAD}" srcOrd="0" destOrd="0" presId="urn:microsoft.com/office/officeart/2008/layout/LinedList"/>
    <dgm:cxn modelId="{0FB2874B-9D80-4A5C-9195-8F984ADF724E}" type="presParOf" srcId="{925F0288-F3CD-4641-989C-78E6456D3A45}" destId="{099EB901-49EE-43CB-BBA2-4126816C4188}" srcOrd="1" destOrd="0" presId="urn:microsoft.com/office/officeart/2008/layout/LinedList"/>
    <dgm:cxn modelId="{708FBA30-3E6F-4D5A-926B-4A39A3CF6161}" type="presParOf" srcId="{121A5872-C4F4-4D7B-862C-DA1E7724258B}" destId="{A7938C76-AB93-4B87-9E69-E9A0F4F5666C}" srcOrd="12" destOrd="0" presId="urn:microsoft.com/office/officeart/2008/layout/LinedList"/>
    <dgm:cxn modelId="{5A09C652-2D88-4B3B-9FDB-308756837121}" type="presParOf" srcId="{121A5872-C4F4-4D7B-862C-DA1E7724258B}" destId="{FAD0096D-CEBE-4822-A2E0-9EEFFAD358C8}" srcOrd="13" destOrd="0" presId="urn:microsoft.com/office/officeart/2008/layout/LinedList"/>
    <dgm:cxn modelId="{6A10D566-F973-4A3C-B197-B9A672CCE1C5}" type="presParOf" srcId="{FAD0096D-CEBE-4822-A2E0-9EEFFAD358C8}" destId="{83F664DF-D4AC-4524-A2C9-CC265A75205F}" srcOrd="0" destOrd="0" presId="urn:microsoft.com/office/officeart/2008/layout/LinedList"/>
    <dgm:cxn modelId="{26A5C8B5-EC98-4899-ADE5-B5A15B29931E}" type="presParOf" srcId="{FAD0096D-CEBE-4822-A2E0-9EEFFAD358C8}" destId="{8FB711AA-6DF3-4ADB-ABA2-85AA043F6915}" srcOrd="1" destOrd="0" presId="urn:microsoft.com/office/officeart/2008/layout/LinedList"/>
    <dgm:cxn modelId="{D85C19C1-3E37-41BD-8E66-8950CF920AF8}" type="presParOf" srcId="{121A5872-C4F4-4D7B-862C-DA1E7724258B}" destId="{D00313B2-B815-4815-AB08-12B6B4F057F0}" srcOrd="14" destOrd="0" presId="urn:microsoft.com/office/officeart/2008/layout/LinedList"/>
    <dgm:cxn modelId="{821D686A-67F3-44A3-A605-E8233E7C2C02}" type="presParOf" srcId="{121A5872-C4F4-4D7B-862C-DA1E7724258B}" destId="{C609E7ED-A3DA-4FA3-945A-8156F0968ED4}" srcOrd="15" destOrd="0" presId="urn:microsoft.com/office/officeart/2008/layout/LinedList"/>
    <dgm:cxn modelId="{8F595D46-10D1-41A9-9067-F7D689A1CDC1}" type="presParOf" srcId="{C609E7ED-A3DA-4FA3-945A-8156F0968ED4}" destId="{277571C6-3023-4802-916F-EED6F95B6707}" srcOrd="0" destOrd="0" presId="urn:microsoft.com/office/officeart/2008/layout/LinedList"/>
    <dgm:cxn modelId="{20DA4EA4-435B-4223-A6B8-9190634755B1}" type="presParOf" srcId="{C609E7ED-A3DA-4FA3-945A-8156F0968ED4}" destId="{CE36A5CC-81FD-4818-BDF7-177CCE96427F}" srcOrd="1" destOrd="0" presId="urn:microsoft.com/office/officeart/2008/layout/LinedList"/>
    <dgm:cxn modelId="{2988C943-F9E7-4D0B-A7F2-78A0372DD24A}" type="presParOf" srcId="{121A5872-C4F4-4D7B-862C-DA1E7724258B}" destId="{4880BB2B-1C1D-46DB-B549-2204F61978BA}" srcOrd="16" destOrd="0" presId="urn:microsoft.com/office/officeart/2008/layout/LinedList"/>
    <dgm:cxn modelId="{C4F85C4C-F3EE-430C-9C2D-4978EC4FAD97}" type="presParOf" srcId="{121A5872-C4F4-4D7B-862C-DA1E7724258B}" destId="{FA7091F7-AFE8-47A8-B161-6F349EB6895A}" srcOrd="17" destOrd="0" presId="urn:microsoft.com/office/officeart/2008/layout/LinedList"/>
    <dgm:cxn modelId="{2E199ACF-2DE9-46B9-A3CA-8DAAC9D54574}" type="presParOf" srcId="{FA7091F7-AFE8-47A8-B161-6F349EB6895A}" destId="{0A82C7AC-371B-46D8-BBF7-2F91B7DAC3A8}" srcOrd="0" destOrd="0" presId="urn:microsoft.com/office/officeart/2008/layout/LinedList"/>
    <dgm:cxn modelId="{5AB5EB3A-420C-420D-A018-07A77AB7B41D}" type="presParOf" srcId="{FA7091F7-AFE8-47A8-B161-6F349EB6895A}" destId="{ADBBCF76-0C8D-4259-88D2-67D71DD25696}" srcOrd="1" destOrd="0" presId="urn:microsoft.com/office/officeart/2008/layout/LinedList"/>
    <dgm:cxn modelId="{70CAA3CD-2B20-43F5-BEDF-FE02918CA765}" type="presParOf" srcId="{121A5872-C4F4-4D7B-862C-DA1E7724258B}" destId="{F8088668-F6C1-425E-A5D4-94C61E75BA0C}" srcOrd="18" destOrd="0" presId="urn:microsoft.com/office/officeart/2008/layout/LinedList"/>
    <dgm:cxn modelId="{E56B0E0F-BD9C-4D0D-88EA-64B709ED61C1}" type="presParOf" srcId="{121A5872-C4F4-4D7B-862C-DA1E7724258B}" destId="{AC983AAD-26A8-4320-9999-933766F74B36}" srcOrd="19" destOrd="0" presId="urn:microsoft.com/office/officeart/2008/layout/LinedList"/>
    <dgm:cxn modelId="{EB4FEAB5-15AF-42CA-9DE0-3B01BE2EFCBF}" type="presParOf" srcId="{AC983AAD-26A8-4320-9999-933766F74B36}" destId="{4F37681E-877B-4358-881C-6AB9E4F168AF}" srcOrd="0" destOrd="0" presId="urn:microsoft.com/office/officeart/2008/layout/LinedList"/>
    <dgm:cxn modelId="{1F533920-2439-42D7-B0A3-1D5897A373CA}" type="presParOf" srcId="{AC983AAD-26A8-4320-9999-933766F74B36}" destId="{94444454-098C-485A-8671-15CC3BC72700}" srcOrd="1" destOrd="0" presId="urn:microsoft.com/office/officeart/2008/layout/LinedList"/>
    <dgm:cxn modelId="{3CABDAF3-B43A-4AC1-A6D3-FD68D03A89D4}" type="presParOf" srcId="{121A5872-C4F4-4D7B-862C-DA1E7724258B}" destId="{E73C3EC3-8C33-4B8E-9C9B-F311679E8489}" srcOrd="20" destOrd="0" presId="urn:microsoft.com/office/officeart/2008/layout/LinedList"/>
    <dgm:cxn modelId="{80BAD48D-E57D-408B-8DAA-26AF413BAA50}" type="presParOf" srcId="{121A5872-C4F4-4D7B-862C-DA1E7724258B}" destId="{D4EB1419-F3BD-48F3-90F1-CB7B46A4C85D}" srcOrd="21" destOrd="0" presId="urn:microsoft.com/office/officeart/2008/layout/LinedList"/>
    <dgm:cxn modelId="{58F90FC5-FF0C-42F2-BC69-7BAF0BCBD49A}" type="presParOf" srcId="{D4EB1419-F3BD-48F3-90F1-CB7B46A4C85D}" destId="{80809E0B-B6CA-40C8-B459-F587C11809A4}" srcOrd="0" destOrd="0" presId="urn:microsoft.com/office/officeart/2008/layout/LinedList"/>
    <dgm:cxn modelId="{32AA7391-BE9B-433D-8018-B05B36D66748}" type="presParOf" srcId="{D4EB1419-F3BD-48F3-90F1-CB7B46A4C85D}" destId="{D0BC625B-26F3-4F50-8747-0188D8513F9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B7B218-725C-47BF-8075-17CE7DA48A78}" type="doc">
      <dgm:prSet loTypeId="urn:microsoft.com/office/officeart/2005/8/layout/vList2#1" loCatId="list" qsTypeId="urn:microsoft.com/office/officeart/2005/8/quickstyle/simple1#2" qsCatId="simple" csTypeId="urn:microsoft.com/office/officeart/2005/8/colors/accent1_2#2" csCatId="accent1"/>
      <dgm:spPr/>
      <dgm:t>
        <a:bodyPr/>
        <a:lstStyle/>
        <a:p>
          <a:endParaRPr lang="en-US"/>
        </a:p>
      </dgm:t>
    </dgm:pt>
    <dgm:pt modelId="{0BA41100-29E9-4507-884D-A326D13F73A3}">
      <dgm:prSet/>
      <dgm:spPr/>
      <dgm:t>
        <a:bodyPr/>
        <a:lstStyle/>
        <a:p>
          <a:r>
            <a:rPr lang="en-US" b="0" i="0" baseline="0"/>
            <a:t>Poor hygiene</a:t>
          </a:r>
          <a:endParaRPr lang="en-US"/>
        </a:p>
      </dgm:t>
    </dgm:pt>
    <dgm:pt modelId="{11DB38E6-3373-4D8A-940C-DA3ADFB8500F}" type="parTrans" cxnId="{B7C32C6D-94E0-4612-9D25-FC7B83809CCA}">
      <dgm:prSet/>
      <dgm:spPr/>
      <dgm:t>
        <a:bodyPr/>
        <a:lstStyle/>
        <a:p>
          <a:endParaRPr lang="en-US"/>
        </a:p>
      </dgm:t>
    </dgm:pt>
    <dgm:pt modelId="{A8EE6433-1572-43B9-BAD5-D50701B5192C}" type="sibTrans" cxnId="{B7C32C6D-94E0-4612-9D25-FC7B83809CCA}">
      <dgm:prSet/>
      <dgm:spPr/>
      <dgm:t>
        <a:bodyPr/>
        <a:lstStyle/>
        <a:p>
          <a:endParaRPr lang="en-US"/>
        </a:p>
      </dgm:t>
    </dgm:pt>
    <dgm:pt modelId="{3AB9D363-FB54-4383-9CAD-0BEC0685F6F2}">
      <dgm:prSet/>
      <dgm:spPr/>
      <dgm:t>
        <a:bodyPr/>
        <a:lstStyle/>
        <a:p>
          <a:r>
            <a:rPr lang="en-US" b="0" i="0" baseline="0"/>
            <a:t>Sexual activity</a:t>
          </a:r>
          <a:endParaRPr lang="en-US"/>
        </a:p>
      </dgm:t>
    </dgm:pt>
    <dgm:pt modelId="{8EB19DA0-66CD-4277-8740-93E70E2A5580}" type="parTrans" cxnId="{A9145228-59E9-4222-BB9D-54FD9E3B9C3B}">
      <dgm:prSet/>
      <dgm:spPr/>
      <dgm:t>
        <a:bodyPr/>
        <a:lstStyle/>
        <a:p>
          <a:endParaRPr lang="en-US"/>
        </a:p>
      </dgm:t>
    </dgm:pt>
    <dgm:pt modelId="{F18E174B-B1C6-4CC0-ADE3-2D32AEB055A2}" type="sibTrans" cxnId="{A9145228-59E9-4222-BB9D-54FD9E3B9C3B}">
      <dgm:prSet/>
      <dgm:spPr/>
      <dgm:t>
        <a:bodyPr/>
        <a:lstStyle/>
        <a:p>
          <a:endParaRPr lang="en-US"/>
        </a:p>
      </dgm:t>
    </dgm:pt>
    <dgm:pt modelId="{4052C4AB-0082-4DCC-B0B3-9C2EAECAF84C}">
      <dgm:prSet/>
      <dgm:spPr/>
      <dgm:t>
        <a:bodyPr/>
        <a:lstStyle/>
        <a:p>
          <a:r>
            <a:rPr lang="en-US" b="0" i="0" baseline="0"/>
            <a:t>Use of spermicides or diaphragms</a:t>
          </a:r>
          <a:endParaRPr lang="en-US"/>
        </a:p>
      </dgm:t>
    </dgm:pt>
    <dgm:pt modelId="{6074076F-F456-4E1A-A0A3-583A4D3C9976}" type="parTrans" cxnId="{2FB75AEF-F560-49BE-B8CC-D5C1AA0E0BF8}">
      <dgm:prSet/>
      <dgm:spPr/>
      <dgm:t>
        <a:bodyPr/>
        <a:lstStyle/>
        <a:p>
          <a:endParaRPr lang="en-US"/>
        </a:p>
      </dgm:t>
    </dgm:pt>
    <dgm:pt modelId="{6D4D47FB-B3DE-451C-BBB5-CAEB7726B4F2}" type="sibTrans" cxnId="{2FB75AEF-F560-49BE-B8CC-D5C1AA0E0BF8}">
      <dgm:prSet/>
      <dgm:spPr/>
      <dgm:t>
        <a:bodyPr/>
        <a:lstStyle/>
        <a:p>
          <a:endParaRPr lang="en-US"/>
        </a:p>
      </dgm:t>
    </dgm:pt>
    <dgm:pt modelId="{BF584607-0AF3-4251-BE60-1DC15D34075A}">
      <dgm:prSet/>
      <dgm:spPr/>
      <dgm:t>
        <a:bodyPr/>
        <a:lstStyle/>
        <a:p>
          <a:r>
            <a:rPr lang="en-US" b="0" i="0" baseline="0"/>
            <a:t>Reduced estrogen levels (common after menopause)</a:t>
          </a:r>
          <a:endParaRPr lang="en-US"/>
        </a:p>
      </dgm:t>
    </dgm:pt>
    <dgm:pt modelId="{44A10705-79B2-4A95-BAF0-69254D0C6BD8}" type="parTrans" cxnId="{C58C2196-61E2-4A0E-832D-8564CDC03B07}">
      <dgm:prSet/>
      <dgm:spPr/>
      <dgm:t>
        <a:bodyPr/>
        <a:lstStyle/>
        <a:p>
          <a:endParaRPr lang="en-US"/>
        </a:p>
      </dgm:t>
    </dgm:pt>
    <dgm:pt modelId="{6DDCEA89-41B1-4BF2-9B9B-9538BD6D7908}" type="sibTrans" cxnId="{C58C2196-61E2-4A0E-832D-8564CDC03B07}">
      <dgm:prSet/>
      <dgm:spPr/>
      <dgm:t>
        <a:bodyPr/>
        <a:lstStyle/>
        <a:p>
          <a:endParaRPr lang="en-US"/>
        </a:p>
      </dgm:t>
    </dgm:pt>
    <dgm:pt modelId="{565106F8-0B7F-42D5-8B2B-84A1897F3EC1}">
      <dgm:prSet/>
      <dgm:spPr/>
      <dgm:t>
        <a:bodyPr/>
        <a:lstStyle/>
        <a:p>
          <a:r>
            <a:rPr lang="en-US" b="0" i="0" baseline="0"/>
            <a:t>Obstructions (e.g., kidney stones or an enlarged prostate)</a:t>
          </a:r>
          <a:endParaRPr lang="en-US"/>
        </a:p>
      </dgm:t>
    </dgm:pt>
    <dgm:pt modelId="{BFAC4127-0C13-4694-8826-42800EE8DC9B}" type="parTrans" cxnId="{2B4E3A7F-EF7C-4A1E-8B7C-522D5A4EFEDA}">
      <dgm:prSet/>
      <dgm:spPr/>
      <dgm:t>
        <a:bodyPr/>
        <a:lstStyle/>
        <a:p>
          <a:endParaRPr lang="en-US"/>
        </a:p>
      </dgm:t>
    </dgm:pt>
    <dgm:pt modelId="{B870D7D8-3E4C-4381-94FA-94760C886E04}" type="sibTrans" cxnId="{2B4E3A7F-EF7C-4A1E-8B7C-522D5A4EFEDA}">
      <dgm:prSet/>
      <dgm:spPr/>
      <dgm:t>
        <a:bodyPr/>
        <a:lstStyle/>
        <a:p>
          <a:endParaRPr lang="en-US"/>
        </a:p>
      </dgm:t>
    </dgm:pt>
    <dgm:pt modelId="{31A8EBFA-A620-4851-9BFE-4E36126EB18C}">
      <dgm:prSet/>
      <dgm:spPr/>
      <dgm:t>
        <a:bodyPr/>
        <a:lstStyle/>
        <a:p>
          <a:r>
            <a:rPr lang="en-US" b="0" i="0" baseline="0"/>
            <a:t>Catheter use or urinary procedures  </a:t>
          </a:r>
          <a:endParaRPr lang="en-US"/>
        </a:p>
      </dgm:t>
    </dgm:pt>
    <dgm:pt modelId="{D710B4F4-67C9-418D-B870-6B6EFB20EFC7}" type="parTrans" cxnId="{003B4B9B-87D8-4BCD-8806-6B1968853777}">
      <dgm:prSet/>
      <dgm:spPr/>
      <dgm:t>
        <a:bodyPr/>
        <a:lstStyle/>
        <a:p>
          <a:endParaRPr lang="en-US"/>
        </a:p>
      </dgm:t>
    </dgm:pt>
    <dgm:pt modelId="{989B6198-B6A6-4536-9E7B-A05642C5E346}" type="sibTrans" cxnId="{003B4B9B-87D8-4BCD-8806-6B1968853777}">
      <dgm:prSet/>
      <dgm:spPr/>
      <dgm:t>
        <a:bodyPr/>
        <a:lstStyle/>
        <a:p>
          <a:endParaRPr lang="en-US"/>
        </a:p>
      </dgm:t>
    </dgm:pt>
    <dgm:pt modelId="{E20E5036-A6CF-4A34-A5FF-F186129D3391}">
      <dgm:prSet/>
      <dgm:spPr/>
      <dgm:t>
        <a:bodyPr/>
        <a:lstStyle/>
        <a:p>
          <a:r>
            <a:rPr lang="en-US" b="1" i="0"/>
            <a:t>A catheter-associated urinary tract infection (CAUTI) occurs when germs enter the urinary tract through a urinary catheter and cause infection.</a:t>
          </a:r>
          <a:endParaRPr lang="en-US"/>
        </a:p>
      </dgm:t>
    </dgm:pt>
    <dgm:pt modelId="{9BB1B21C-5EFE-45DC-91C4-849F03712DFC}" type="parTrans" cxnId="{54F92246-700E-4698-A039-5ABF8646A202}">
      <dgm:prSet/>
      <dgm:spPr/>
      <dgm:t>
        <a:bodyPr/>
        <a:lstStyle/>
        <a:p>
          <a:endParaRPr lang="en-US"/>
        </a:p>
      </dgm:t>
    </dgm:pt>
    <dgm:pt modelId="{8734772B-F14A-48C9-858E-8CE943536B96}" type="sibTrans" cxnId="{54F92246-700E-4698-A039-5ABF8646A202}">
      <dgm:prSet/>
      <dgm:spPr/>
      <dgm:t>
        <a:bodyPr/>
        <a:lstStyle/>
        <a:p>
          <a:endParaRPr lang="en-US"/>
        </a:p>
      </dgm:t>
    </dgm:pt>
    <dgm:pt modelId="{65AC3FB0-4E45-4F29-B936-F9FA66746218}" type="pres">
      <dgm:prSet presAssocID="{C7B7B218-725C-47BF-8075-17CE7DA48A78}" presName="linear" presStyleCnt="0">
        <dgm:presLayoutVars>
          <dgm:animLvl val="lvl"/>
          <dgm:resizeHandles val="exact"/>
        </dgm:presLayoutVars>
      </dgm:prSet>
      <dgm:spPr/>
    </dgm:pt>
    <dgm:pt modelId="{576E6C5A-24D9-4031-AE49-63E3FA4953F8}" type="pres">
      <dgm:prSet presAssocID="{0BA41100-29E9-4507-884D-A326D13F73A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9CA783F-00E3-4A3F-9AE6-25E70B48DF15}" type="pres">
      <dgm:prSet presAssocID="{A8EE6433-1572-43B9-BAD5-D50701B5192C}" presName="spacer" presStyleCnt="0"/>
      <dgm:spPr/>
    </dgm:pt>
    <dgm:pt modelId="{5BFE50BC-ECF4-4878-983F-C098BFC4E686}" type="pres">
      <dgm:prSet presAssocID="{3AB9D363-FB54-4383-9CAD-0BEC0685F6F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667BD71-00F2-4EBB-9672-F2CAF7105B34}" type="pres">
      <dgm:prSet presAssocID="{F18E174B-B1C6-4CC0-ADE3-2D32AEB055A2}" presName="spacer" presStyleCnt="0"/>
      <dgm:spPr/>
    </dgm:pt>
    <dgm:pt modelId="{D6D6C5CF-9186-49A0-8B3D-4A7FB99B57AE}" type="pres">
      <dgm:prSet presAssocID="{4052C4AB-0082-4DCC-B0B3-9C2EAECAF84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97C497F-E5EF-453B-9943-B5BB4D8A7973}" type="pres">
      <dgm:prSet presAssocID="{6D4D47FB-B3DE-451C-BBB5-CAEB7726B4F2}" presName="spacer" presStyleCnt="0"/>
      <dgm:spPr/>
    </dgm:pt>
    <dgm:pt modelId="{397DBC5E-C5ED-4C8E-AE98-D7FD6300147B}" type="pres">
      <dgm:prSet presAssocID="{BF584607-0AF3-4251-BE60-1DC15D34075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DDC808C-F47B-4AB7-A8D4-993543F1AB55}" type="pres">
      <dgm:prSet presAssocID="{6DDCEA89-41B1-4BF2-9B9B-9538BD6D7908}" presName="spacer" presStyleCnt="0"/>
      <dgm:spPr/>
    </dgm:pt>
    <dgm:pt modelId="{F9DC236E-222E-4333-93E4-E8A7A5D5F14A}" type="pres">
      <dgm:prSet presAssocID="{565106F8-0B7F-42D5-8B2B-84A1897F3EC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ED2BA7F6-4CCA-4FDC-88C1-8F8BFD6652B2}" type="pres">
      <dgm:prSet presAssocID="{B870D7D8-3E4C-4381-94FA-94760C886E04}" presName="spacer" presStyleCnt="0"/>
      <dgm:spPr/>
    </dgm:pt>
    <dgm:pt modelId="{3CCFC8CA-3B1B-42ED-80A2-BF94726DC9E6}" type="pres">
      <dgm:prSet presAssocID="{31A8EBFA-A620-4851-9BFE-4E36126EB18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411D542-DA18-44A2-ADDE-3CC21C2C1FE8}" type="pres">
      <dgm:prSet presAssocID="{989B6198-B6A6-4536-9E7B-A05642C5E346}" presName="spacer" presStyleCnt="0"/>
      <dgm:spPr/>
    </dgm:pt>
    <dgm:pt modelId="{16E284DF-F88D-44CE-A338-0B80EF75F462}" type="pres">
      <dgm:prSet presAssocID="{E20E5036-A6CF-4A34-A5FF-F186129D339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FDFAAF02-3431-4A0C-864A-D59F47AA407E}" type="presOf" srcId="{4052C4AB-0082-4DCC-B0B3-9C2EAECAF84C}" destId="{D6D6C5CF-9186-49A0-8B3D-4A7FB99B57AE}" srcOrd="0" destOrd="0" presId="urn:microsoft.com/office/officeart/2005/8/layout/vList2#1"/>
    <dgm:cxn modelId="{A9145228-59E9-4222-BB9D-54FD9E3B9C3B}" srcId="{C7B7B218-725C-47BF-8075-17CE7DA48A78}" destId="{3AB9D363-FB54-4383-9CAD-0BEC0685F6F2}" srcOrd="1" destOrd="0" parTransId="{8EB19DA0-66CD-4277-8740-93E70E2A5580}" sibTransId="{F18E174B-B1C6-4CC0-ADE3-2D32AEB055A2}"/>
    <dgm:cxn modelId="{54F92246-700E-4698-A039-5ABF8646A202}" srcId="{C7B7B218-725C-47BF-8075-17CE7DA48A78}" destId="{E20E5036-A6CF-4A34-A5FF-F186129D3391}" srcOrd="6" destOrd="0" parTransId="{9BB1B21C-5EFE-45DC-91C4-849F03712DFC}" sibTransId="{8734772B-F14A-48C9-858E-8CE943536B96}"/>
    <dgm:cxn modelId="{B7C32C6D-94E0-4612-9D25-FC7B83809CCA}" srcId="{C7B7B218-725C-47BF-8075-17CE7DA48A78}" destId="{0BA41100-29E9-4507-884D-A326D13F73A3}" srcOrd="0" destOrd="0" parTransId="{11DB38E6-3373-4D8A-940C-DA3ADFB8500F}" sibTransId="{A8EE6433-1572-43B9-BAD5-D50701B5192C}"/>
    <dgm:cxn modelId="{7D11F06D-1904-4E94-BB83-27B1EB21B625}" type="presOf" srcId="{31A8EBFA-A620-4851-9BFE-4E36126EB18C}" destId="{3CCFC8CA-3B1B-42ED-80A2-BF94726DC9E6}" srcOrd="0" destOrd="0" presId="urn:microsoft.com/office/officeart/2005/8/layout/vList2#1"/>
    <dgm:cxn modelId="{1D17DC71-9C21-426C-B1EB-4E3558E7C0CE}" type="presOf" srcId="{BF584607-0AF3-4251-BE60-1DC15D34075A}" destId="{397DBC5E-C5ED-4C8E-AE98-D7FD6300147B}" srcOrd="0" destOrd="0" presId="urn:microsoft.com/office/officeart/2005/8/layout/vList2#1"/>
    <dgm:cxn modelId="{0586A27E-5686-4B16-BD57-CBC0E5F365CA}" type="presOf" srcId="{C7B7B218-725C-47BF-8075-17CE7DA48A78}" destId="{65AC3FB0-4E45-4F29-B936-F9FA66746218}" srcOrd="0" destOrd="0" presId="urn:microsoft.com/office/officeart/2005/8/layout/vList2#1"/>
    <dgm:cxn modelId="{2B4E3A7F-EF7C-4A1E-8B7C-522D5A4EFEDA}" srcId="{C7B7B218-725C-47BF-8075-17CE7DA48A78}" destId="{565106F8-0B7F-42D5-8B2B-84A1897F3EC1}" srcOrd="4" destOrd="0" parTransId="{BFAC4127-0C13-4694-8826-42800EE8DC9B}" sibTransId="{B870D7D8-3E4C-4381-94FA-94760C886E04}"/>
    <dgm:cxn modelId="{A39E1E81-3A96-40D7-99A0-B16E7F830AB8}" type="presOf" srcId="{565106F8-0B7F-42D5-8B2B-84A1897F3EC1}" destId="{F9DC236E-222E-4333-93E4-E8A7A5D5F14A}" srcOrd="0" destOrd="0" presId="urn:microsoft.com/office/officeart/2005/8/layout/vList2#1"/>
    <dgm:cxn modelId="{C58C2196-61E2-4A0E-832D-8564CDC03B07}" srcId="{C7B7B218-725C-47BF-8075-17CE7DA48A78}" destId="{BF584607-0AF3-4251-BE60-1DC15D34075A}" srcOrd="3" destOrd="0" parTransId="{44A10705-79B2-4A95-BAF0-69254D0C6BD8}" sibTransId="{6DDCEA89-41B1-4BF2-9B9B-9538BD6D7908}"/>
    <dgm:cxn modelId="{003B4B9B-87D8-4BCD-8806-6B1968853777}" srcId="{C7B7B218-725C-47BF-8075-17CE7DA48A78}" destId="{31A8EBFA-A620-4851-9BFE-4E36126EB18C}" srcOrd="5" destOrd="0" parTransId="{D710B4F4-67C9-418D-B870-6B6EFB20EFC7}" sibTransId="{989B6198-B6A6-4536-9E7B-A05642C5E346}"/>
    <dgm:cxn modelId="{1356EC9E-EF63-43C3-A8DD-A49AA94FCB89}" type="presOf" srcId="{E20E5036-A6CF-4A34-A5FF-F186129D3391}" destId="{16E284DF-F88D-44CE-A338-0B80EF75F462}" srcOrd="0" destOrd="0" presId="urn:microsoft.com/office/officeart/2005/8/layout/vList2#1"/>
    <dgm:cxn modelId="{B4EFCBBA-AE86-4A58-9B46-6AAAC9F511E1}" type="presOf" srcId="{3AB9D363-FB54-4383-9CAD-0BEC0685F6F2}" destId="{5BFE50BC-ECF4-4878-983F-C098BFC4E686}" srcOrd="0" destOrd="0" presId="urn:microsoft.com/office/officeart/2005/8/layout/vList2#1"/>
    <dgm:cxn modelId="{2FB75AEF-F560-49BE-B8CC-D5C1AA0E0BF8}" srcId="{C7B7B218-725C-47BF-8075-17CE7DA48A78}" destId="{4052C4AB-0082-4DCC-B0B3-9C2EAECAF84C}" srcOrd="2" destOrd="0" parTransId="{6074076F-F456-4E1A-A0A3-583A4D3C9976}" sibTransId="{6D4D47FB-B3DE-451C-BBB5-CAEB7726B4F2}"/>
    <dgm:cxn modelId="{3D6CAAF1-6511-4983-8AA4-93A14C03640B}" type="presOf" srcId="{0BA41100-29E9-4507-884D-A326D13F73A3}" destId="{576E6C5A-24D9-4031-AE49-63E3FA4953F8}" srcOrd="0" destOrd="0" presId="urn:microsoft.com/office/officeart/2005/8/layout/vList2#1"/>
    <dgm:cxn modelId="{A56E5F55-81BE-4A8C-BE14-E165932FD5F9}" type="presParOf" srcId="{65AC3FB0-4E45-4F29-B936-F9FA66746218}" destId="{576E6C5A-24D9-4031-AE49-63E3FA4953F8}" srcOrd="0" destOrd="0" presId="urn:microsoft.com/office/officeart/2005/8/layout/vList2#1"/>
    <dgm:cxn modelId="{98B32D8E-4576-49CE-88F2-4DB7648529DA}" type="presParOf" srcId="{65AC3FB0-4E45-4F29-B936-F9FA66746218}" destId="{C9CA783F-00E3-4A3F-9AE6-25E70B48DF15}" srcOrd="1" destOrd="0" presId="urn:microsoft.com/office/officeart/2005/8/layout/vList2#1"/>
    <dgm:cxn modelId="{A17C886F-FAD3-4478-B18E-781A6333F368}" type="presParOf" srcId="{65AC3FB0-4E45-4F29-B936-F9FA66746218}" destId="{5BFE50BC-ECF4-4878-983F-C098BFC4E686}" srcOrd="2" destOrd="0" presId="urn:microsoft.com/office/officeart/2005/8/layout/vList2#1"/>
    <dgm:cxn modelId="{97320189-3803-4EB2-B111-984D47D69A9E}" type="presParOf" srcId="{65AC3FB0-4E45-4F29-B936-F9FA66746218}" destId="{C667BD71-00F2-4EBB-9672-F2CAF7105B34}" srcOrd="3" destOrd="0" presId="urn:microsoft.com/office/officeart/2005/8/layout/vList2#1"/>
    <dgm:cxn modelId="{25970CC0-F01F-4F0E-B344-5F8960B503FB}" type="presParOf" srcId="{65AC3FB0-4E45-4F29-B936-F9FA66746218}" destId="{D6D6C5CF-9186-49A0-8B3D-4A7FB99B57AE}" srcOrd="4" destOrd="0" presId="urn:microsoft.com/office/officeart/2005/8/layout/vList2#1"/>
    <dgm:cxn modelId="{AB3CF033-F64F-4841-AA02-B2761C055D28}" type="presParOf" srcId="{65AC3FB0-4E45-4F29-B936-F9FA66746218}" destId="{C97C497F-E5EF-453B-9943-B5BB4D8A7973}" srcOrd="5" destOrd="0" presId="urn:microsoft.com/office/officeart/2005/8/layout/vList2#1"/>
    <dgm:cxn modelId="{AA091106-FD23-4F84-99D8-68B6AA4716DA}" type="presParOf" srcId="{65AC3FB0-4E45-4F29-B936-F9FA66746218}" destId="{397DBC5E-C5ED-4C8E-AE98-D7FD6300147B}" srcOrd="6" destOrd="0" presId="urn:microsoft.com/office/officeart/2005/8/layout/vList2#1"/>
    <dgm:cxn modelId="{A8E7B6CC-D065-4D76-AF25-94CA36EBD6B5}" type="presParOf" srcId="{65AC3FB0-4E45-4F29-B936-F9FA66746218}" destId="{8DDC808C-F47B-4AB7-A8D4-993543F1AB55}" srcOrd="7" destOrd="0" presId="urn:microsoft.com/office/officeart/2005/8/layout/vList2#1"/>
    <dgm:cxn modelId="{0AB8E9E4-E523-4C02-B960-25941F3DA6D8}" type="presParOf" srcId="{65AC3FB0-4E45-4F29-B936-F9FA66746218}" destId="{F9DC236E-222E-4333-93E4-E8A7A5D5F14A}" srcOrd="8" destOrd="0" presId="urn:microsoft.com/office/officeart/2005/8/layout/vList2#1"/>
    <dgm:cxn modelId="{8C85F80A-7B47-41B3-8FC7-973B4B736919}" type="presParOf" srcId="{65AC3FB0-4E45-4F29-B936-F9FA66746218}" destId="{ED2BA7F6-4CCA-4FDC-88C1-8F8BFD6652B2}" srcOrd="9" destOrd="0" presId="urn:microsoft.com/office/officeart/2005/8/layout/vList2#1"/>
    <dgm:cxn modelId="{233E8888-A9EA-448C-BFE5-9642B8B49994}" type="presParOf" srcId="{65AC3FB0-4E45-4F29-B936-F9FA66746218}" destId="{3CCFC8CA-3B1B-42ED-80A2-BF94726DC9E6}" srcOrd="10" destOrd="0" presId="urn:microsoft.com/office/officeart/2005/8/layout/vList2#1"/>
    <dgm:cxn modelId="{2F4FAA9B-C99A-4B12-BBCC-7A4F594A83D4}" type="presParOf" srcId="{65AC3FB0-4E45-4F29-B936-F9FA66746218}" destId="{7411D542-DA18-44A2-ADDE-3CC21C2C1FE8}" srcOrd="11" destOrd="0" presId="urn:microsoft.com/office/officeart/2005/8/layout/vList2#1"/>
    <dgm:cxn modelId="{A4188950-4529-445B-8157-EA56C9C68E6A}" type="presParOf" srcId="{65AC3FB0-4E45-4F29-B936-F9FA66746218}" destId="{16E284DF-F88D-44CE-A338-0B80EF75F462}" srcOrd="12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AD28AA-F148-4DD8-9D09-70166A09BF8A}" type="doc">
      <dgm:prSet loTypeId="urn:microsoft.com/office/officeart/2005/8/layout/vList2#2" loCatId="list" qsTypeId="urn:microsoft.com/office/officeart/2005/8/quickstyle/simple2#1" qsCatId="simple" csTypeId="urn:microsoft.com/office/officeart/2005/8/colors/accent0_3#1" csCatId="mainScheme"/>
      <dgm:spPr/>
      <dgm:t>
        <a:bodyPr/>
        <a:lstStyle/>
        <a:p>
          <a:endParaRPr lang="en-US"/>
        </a:p>
      </dgm:t>
    </dgm:pt>
    <dgm:pt modelId="{7F23D9B4-95D8-429B-A310-CA0F1A80B959}">
      <dgm:prSet/>
      <dgm:spPr/>
      <dgm:t>
        <a:bodyPr/>
        <a:lstStyle/>
        <a:p>
          <a:r>
            <a:rPr lang="en-US" b="0" i="0" baseline="0"/>
            <a:t>Persistent urge to urinate</a:t>
          </a:r>
          <a:endParaRPr lang="en-US"/>
        </a:p>
      </dgm:t>
    </dgm:pt>
    <dgm:pt modelId="{F0B1426A-7CDF-4C12-8A9B-B43AB0554B13}" type="parTrans" cxnId="{0B866D74-3781-4422-9E1A-5BF4CA8E59D5}">
      <dgm:prSet/>
      <dgm:spPr/>
      <dgm:t>
        <a:bodyPr/>
        <a:lstStyle/>
        <a:p>
          <a:endParaRPr lang="en-US"/>
        </a:p>
      </dgm:t>
    </dgm:pt>
    <dgm:pt modelId="{BAD772DA-1D3B-4F65-82B2-0F9B71416001}" type="sibTrans" cxnId="{0B866D74-3781-4422-9E1A-5BF4CA8E59D5}">
      <dgm:prSet/>
      <dgm:spPr/>
      <dgm:t>
        <a:bodyPr/>
        <a:lstStyle/>
        <a:p>
          <a:endParaRPr lang="en-US"/>
        </a:p>
      </dgm:t>
    </dgm:pt>
    <dgm:pt modelId="{028F2049-1934-46C3-862D-F131BD525E0B}">
      <dgm:prSet/>
      <dgm:spPr/>
      <dgm:t>
        <a:bodyPr/>
        <a:lstStyle/>
        <a:p>
          <a:r>
            <a:rPr lang="en-US" b="0" i="0" baseline="0" dirty="0"/>
            <a:t>Passing small amounts of urine frequently</a:t>
          </a:r>
          <a:endParaRPr lang="en-US" dirty="0"/>
        </a:p>
      </dgm:t>
    </dgm:pt>
    <dgm:pt modelId="{CAF37684-57E4-4445-920E-3461FF8F0D6E}" type="parTrans" cxnId="{18989F0D-BA99-4195-ADB7-1A9031703CFC}">
      <dgm:prSet/>
      <dgm:spPr/>
      <dgm:t>
        <a:bodyPr/>
        <a:lstStyle/>
        <a:p>
          <a:endParaRPr lang="en-US"/>
        </a:p>
      </dgm:t>
    </dgm:pt>
    <dgm:pt modelId="{14697CEF-0FB0-4B12-B7B7-D712FDB5970A}" type="sibTrans" cxnId="{18989F0D-BA99-4195-ADB7-1A9031703CFC}">
      <dgm:prSet/>
      <dgm:spPr/>
      <dgm:t>
        <a:bodyPr/>
        <a:lstStyle/>
        <a:p>
          <a:endParaRPr lang="en-US"/>
        </a:p>
      </dgm:t>
    </dgm:pt>
    <dgm:pt modelId="{12D9D47C-5CEA-46BF-BF5D-2096B35BA7C7}">
      <dgm:prSet/>
      <dgm:spPr/>
      <dgm:t>
        <a:bodyPr/>
        <a:lstStyle/>
        <a:p>
          <a:r>
            <a:rPr lang="en-US" b="0" i="0" baseline="0"/>
            <a:t>Pain or burning sensation while urinating</a:t>
          </a:r>
          <a:endParaRPr lang="en-US"/>
        </a:p>
      </dgm:t>
    </dgm:pt>
    <dgm:pt modelId="{E972DC84-B810-4070-B8A2-4945C21AAA71}" type="parTrans" cxnId="{77F11917-54F0-4C20-9769-C0999CB38CED}">
      <dgm:prSet/>
      <dgm:spPr/>
      <dgm:t>
        <a:bodyPr/>
        <a:lstStyle/>
        <a:p>
          <a:endParaRPr lang="en-US"/>
        </a:p>
      </dgm:t>
    </dgm:pt>
    <dgm:pt modelId="{E539871E-1751-4350-997A-9A2AACB2720F}" type="sibTrans" cxnId="{77F11917-54F0-4C20-9769-C0999CB38CED}">
      <dgm:prSet/>
      <dgm:spPr/>
      <dgm:t>
        <a:bodyPr/>
        <a:lstStyle/>
        <a:p>
          <a:endParaRPr lang="en-US"/>
        </a:p>
      </dgm:t>
    </dgm:pt>
    <dgm:pt modelId="{1917FE26-71BE-4B9B-8B93-2B7BB882BFFA}">
      <dgm:prSet/>
      <dgm:spPr/>
      <dgm:t>
        <a:bodyPr/>
        <a:lstStyle/>
        <a:p>
          <a:r>
            <a:rPr lang="en-US" b="0" i="0" baseline="0"/>
            <a:t>Cloudy, foul-smelling, or dark-colored urine</a:t>
          </a:r>
          <a:endParaRPr lang="en-US"/>
        </a:p>
      </dgm:t>
    </dgm:pt>
    <dgm:pt modelId="{9009D9A2-50F3-44BC-A1BC-1A02D6D4C265}" type="parTrans" cxnId="{0C574FA9-7A0C-4025-8CFD-4BAB3DA736FB}">
      <dgm:prSet/>
      <dgm:spPr/>
      <dgm:t>
        <a:bodyPr/>
        <a:lstStyle/>
        <a:p>
          <a:endParaRPr lang="en-US"/>
        </a:p>
      </dgm:t>
    </dgm:pt>
    <dgm:pt modelId="{7328417F-9AB0-46EF-9FBA-DAA8DCC4F2B7}" type="sibTrans" cxnId="{0C574FA9-7A0C-4025-8CFD-4BAB3DA736FB}">
      <dgm:prSet/>
      <dgm:spPr/>
      <dgm:t>
        <a:bodyPr/>
        <a:lstStyle/>
        <a:p>
          <a:endParaRPr lang="en-US"/>
        </a:p>
      </dgm:t>
    </dgm:pt>
    <dgm:pt modelId="{95B6CA46-8764-4B3E-AD20-AF6AB340CD12}">
      <dgm:prSet/>
      <dgm:spPr/>
      <dgm:t>
        <a:bodyPr/>
        <a:lstStyle/>
        <a:p>
          <a:r>
            <a:rPr lang="en-US" b="0" i="0" baseline="0" dirty="0"/>
            <a:t>Pelvic pain (common in women)</a:t>
          </a:r>
          <a:endParaRPr lang="en-US" dirty="0"/>
        </a:p>
      </dgm:t>
    </dgm:pt>
    <dgm:pt modelId="{1AFAAE60-F4D2-4316-BA59-22F4D9D6672D}" type="parTrans" cxnId="{3AA0FAF0-E03E-4558-831A-E9AA9BF3FAD5}">
      <dgm:prSet/>
      <dgm:spPr/>
      <dgm:t>
        <a:bodyPr/>
        <a:lstStyle/>
        <a:p>
          <a:endParaRPr lang="en-US"/>
        </a:p>
      </dgm:t>
    </dgm:pt>
    <dgm:pt modelId="{2CB7E6EA-8ACF-43A7-8A52-052411B5EAE8}" type="sibTrans" cxnId="{3AA0FAF0-E03E-4558-831A-E9AA9BF3FAD5}">
      <dgm:prSet/>
      <dgm:spPr/>
      <dgm:t>
        <a:bodyPr/>
        <a:lstStyle/>
        <a:p>
          <a:endParaRPr lang="en-US"/>
        </a:p>
      </dgm:t>
    </dgm:pt>
    <dgm:pt modelId="{13D79824-5305-4C96-A138-97FCC67ABD38}">
      <dgm:prSet/>
      <dgm:spPr/>
      <dgm:t>
        <a:bodyPr/>
        <a:lstStyle/>
        <a:p>
          <a:r>
            <a:rPr lang="en-US" b="0" i="0" baseline="0"/>
            <a:t>Fever and chills (especially with kidney infections) </a:t>
          </a:r>
          <a:endParaRPr lang="en-US"/>
        </a:p>
      </dgm:t>
    </dgm:pt>
    <dgm:pt modelId="{7A36C963-11B3-4FD4-A9AB-1C6AF138B33D}" type="parTrans" cxnId="{06BB4C12-A6E2-4D52-A1FA-9A49DA62071B}">
      <dgm:prSet/>
      <dgm:spPr/>
      <dgm:t>
        <a:bodyPr/>
        <a:lstStyle/>
        <a:p>
          <a:endParaRPr lang="en-US"/>
        </a:p>
      </dgm:t>
    </dgm:pt>
    <dgm:pt modelId="{877CD983-A930-47F2-BB26-0E97C362C86C}" type="sibTrans" cxnId="{06BB4C12-A6E2-4D52-A1FA-9A49DA62071B}">
      <dgm:prSet/>
      <dgm:spPr/>
      <dgm:t>
        <a:bodyPr/>
        <a:lstStyle/>
        <a:p>
          <a:endParaRPr lang="en-US"/>
        </a:p>
      </dgm:t>
    </dgm:pt>
    <dgm:pt modelId="{5302C5F1-C55D-470A-AA74-1C489E9C10BA}" type="pres">
      <dgm:prSet presAssocID="{27AD28AA-F148-4DD8-9D09-70166A09BF8A}" presName="linear" presStyleCnt="0">
        <dgm:presLayoutVars>
          <dgm:animLvl val="lvl"/>
          <dgm:resizeHandles val="exact"/>
        </dgm:presLayoutVars>
      </dgm:prSet>
      <dgm:spPr/>
    </dgm:pt>
    <dgm:pt modelId="{09C38F34-7DB7-4B5E-A46B-2845CD033CC7}" type="pres">
      <dgm:prSet presAssocID="{7F23D9B4-95D8-429B-A310-CA0F1A80B95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AC77411-7BF4-4D69-B47B-49170D70E98F}" type="pres">
      <dgm:prSet presAssocID="{BAD772DA-1D3B-4F65-82B2-0F9B71416001}" presName="spacer" presStyleCnt="0"/>
      <dgm:spPr/>
    </dgm:pt>
    <dgm:pt modelId="{0AF764C1-5E94-41FA-A617-0E72AC5EBB41}" type="pres">
      <dgm:prSet presAssocID="{028F2049-1934-46C3-862D-F131BD525E0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9FDB20-ED87-431A-A6B4-F5BC6116E978}" type="pres">
      <dgm:prSet presAssocID="{14697CEF-0FB0-4B12-B7B7-D712FDB5970A}" presName="spacer" presStyleCnt="0"/>
      <dgm:spPr/>
    </dgm:pt>
    <dgm:pt modelId="{54A4D5C5-D233-436C-B435-20FA0008E252}" type="pres">
      <dgm:prSet presAssocID="{12D9D47C-5CEA-46BF-BF5D-2096B35BA7C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0E2186F-30DE-4C35-B113-1D92F8847AD3}" type="pres">
      <dgm:prSet presAssocID="{E539871E-1751-4350-997A-9A2AACB2720F}" presName="spacer" presStyleCnt="0"/>
      <dgm:spPr/>
    </dgm:pt>
    <dgm:pt modelId="{0AD61230-E009-4590-B4A6-5C7991D23AE5}" type="pres">
      <dgm:prSet presAssocID="{1917FE26-71BE-4B9B-8B93-2B7BB882BFF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515AC13-65AC-4247-93B0-8A6023EBAC57}" type="pres">
      <dgm:prSet presAssocID="{7328417F-9AB0-46EF-9FBA-DAA8DCC4F2B7}" presName="spacer" presStyleCnt="0"/>
      <dgm:spPr/>
    </dgm:pt>
    <dgm:pt modelId="{03256024-5A52-441A-8A66-8C0B810E1B0E}" type="pres">
      <dgm:prSet presAssocID="{95B6CA46-8764-4B3E-AD20-AF6AB340CD1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5F01A97-099A-4240-96F7-174134DBB61F}" type="pres">
      <dgm:prSet presAssocID="{2CB7E6EA-8ACF-43A7-8A52-052411B5EAE8}" presName="spacer" presStyleCnt="0"/>
      <dgm:spPr/>
    </dgm:pt>
    <dgm:pt modelId="{679DCD01-0BF6-4358-A198-C9FC984F95DC}" type="pres">
      <dgm:prSet presAssocID="{13D79824-5305-4C96-A138-97FCC67ABD3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1F59F09-51E2-4A32-BABA-28BAA3B8FB81}" type="presOf" srcId="{27AD28AA-F148-4DD8-9D09-70166A09BF8A}" destId="{5302C5F1-C55D-470A-AA74-1C489E9C10BA}" srcOrd="0" destOrd="0" presId="urn:microsoft.com/office/officeart/2005/8/layout/vList2#2"/>
    <dgm:cxn modelId="{18989F0D-BA99-4195-ADB7-1A9031703CFC}" srcId="{27AD28AA-F148-4DD8-9D09-70166A09BF8A}" destId="{028F2049-1934-46C3-862D-F131BD525E0B}" srcOrd="1" destOrd="0" parTransId="{CAF37684-57E4-4445-920E-3461FF8F0D6E}" sibTransId="{14697CEF-0FB0-4B12-B7B7-D712FDB5970A}"/>
    <dgm:cxn modelId="{06BB4C12-A6E2-4D52-A1FA-9A49DA62071B}" srcId="{27AD28AA-F148-4DD8-9D09-70166A09BF8A}" destId="{13D79824-5305-4C96-A138-97FCC67ABD38}" srcOrd="5" destOrd="0" parTransId="{7A36C963-11B3-4FD4-A9AB-1C6AF138B33D}" sibTransId="{877CD983-A930-47F2-BB26-0E97C362C86C}"/>
    <dgm:cxn modelId="{77F11917-54F0-4C20-9769-C0999CB38CED}" srcId="{27AD28AA-F148-4DD8-9D09-70166A09BF8A}" destId="{12D9D47C-5CEA-46BF-BF5D-2096B35BA7C7}" srcOrd="2" destOrd="0" parTransId="{E972DC84-B810-4070-B8A2-4945C21AAA71}" sibTransId="{E539871E-1751-4350-997A-9A2AACB2720F}"/>
    <dgm:cxn modelId="{76147926-D0BD-4E43-BAFB-F066EB263762}" type="presOf" srcId="{12D9D47C-5CEA-46BF-BF5D-2096B35BA7C7}" destId="{54A4D5C5-D233-436C-B435-20FA0008E252}" srcOrd="0" destOrd="0" presId="urn:microsoft.com/office/officeart/2005/8/layout/vList2#2"/>
    <dgm:cxn modelId="{0B866D74-3781-4422-9E1A-5BF4CA8E59D5}" srcId="{27AD28AA-F148-4DD8-9D09-70166A09BF8A}" destId="{7F23D9B4-95D8-429B-A310-CA0F1A80B959}" srcOrd="0" destOrd="0" parTransId="{F0B1426A-7CDF-4C12-8A9B-B43AB0554B13}" sibTransId="{BAD772DA-1D3B-4F65-82B2-0F9B71416001}"/>
    <dgm:cxn modelId="{6ECA358C-8456-4265-830C-45E83D129075}" type="presOf" srcId="{13D79824-5305-4C96-A138-97FCC67ABD38}" destId="{679DCD01-0BF6-4358-A198-C9FC984F95DC}" srcOrd="0" destOrd="0" presId="urn:microsoft.com/office/officeart/2005/8/layout/vList2#2"/>
    <dgm:cxn modelId="{0C574FA9-7A0C-4025-8CFD-4BAB3DA736FB}" srcId="{27AD28AA-F148-4DD8-9D09-70166A09BF8A}" destId="{1917FE26-71BE-4B9B-8B93-2B7BB882BFFA}" srcOrd="3" destOrd="0" parTransId="{9009D9A2-50F3-44BC-A1BC-1A02D6D4C265}" sibTransId="{7328417F-9AB0-46EF-9FBA-DAA8DCC4F2B7}"/>
    <dgm:cxn modelId="{72BE2EB1-296C-44DE-984D-77A0C97EBDCE}" type="presOf" srcId="{1917FE26-71BE-4B9B-8B93-2B7BB882BFFA}" destId="{0AD61230-E009-4590-B4A6-5C7991D23AE5}" srcOrd="0" destOrd="0" presId="urn:microsoft.com/office/officeart/2005/8/layout/vList2#2"/>
    <dgm:cxn modelId="{B92AE1CD-55AF-4FE8-B5F4-04BDA6439A39}" type="presOf" srcId="{95B6CA46-8764-4B3E-AD20-AF6AB340CD12}" destId="{03256024-5A52-441A-8A66-8C0B810E1B0E}" srcOrd="0" destOrd="0" presId="urn:microsoft.com/office/officeart/2005/8/layout/vList2#2"/>
    <dgm:cxn modelId="{1DF4EFF0-11DF-47C7-A1DC-7AB86D9AB06E}" type="presOf" srcId="{028F2049-1934-46C3-862D-F131BD525E0B}" destId="{0AF764C1-5E94-41FA-A617-0E72AC5EBB41}" srcOrd="0" destOrd="0" presId="urn:microsoft.com/office/officeart/2005/8/layout/vList2#2"/>
    <dgm:cxn modelId="{3AA0FAF0-E03E-4558-831A-E9AA9BF3FAD5}" srcId="{27AD28AA-F148-4DD8-9D09-70166A09BF8A}" destId="{95B6CA46-8764-4B3E-AD20-AF6AB340CD12}" srcOrd="4" destOrd="0" parTransId="{1AFAAE60-F4D2-4316-BA59-22F4D9D6672D}" sibTransId="{2CB7E6EA-8ACF-43A7-8A52-052411B5EAE8}"/>
    <dgm:cxn modelId="{2B74DFF3-7B50-4956-8BC4-717CBFB3C5B5}" type="presOf" srcId="{7F23D9B4-95D8-429B-A310-CA0F1A80B959}" destId="{09C38F34-7DB7-4B5E-A46B-2845CD033CC7}" srcOrd="0" destOrd="0" presId="urn:microsoft.com/office/officeart/2005/8/layout/vList2#2"/>
    <dgm:cxn modelId="{28866BE2-A1CC-4AC9-BEEF-6885E121A316}" type="presParOf" srcId="{5302C5F1-C55D-470A-AA74-1C489E9C10BA}" destId="{09C38F34-7DB7-4B5E-A46B-2845CD033CC7}" srcOrd="0" destOrd="0" presId="urn:microsoft.com/office/officeart/2005/8/layout/vList2#2"/>
    <dgm:cxn modelId="{80AF8FB3-EDB8-4D13-93F6-1C3F285B0BAA}" type="presParOf" srcId="{5302C5F1-C55D-470A-AA74-1C489E9C10BA}" destId="{2AC77411-7BF4-4D69-B47B-49170D70E98F}" srcOrd="1" destOrd="0" presId="urn:microsoft.com/office/officeart/2005/8/layout/vList2#2"/>
    <dgm:cxn modelId="{57EECBFB-CC18-4BED-BE9B-C8916CAF7D8A}" type="presParOf" srcId="{5302C5F1-C55D-470A-AA74-1C489E9C10BA}" destId="{0AF764C1-5E94-41FA-A617-0E72AC5EBB41}" srcOrd="2" destOrd="0" presId="urn:microsoft.com/office/officeart/2005/8/layout/vList2#2"/>
    <dgm:cxn modelId="{208205CF-6791-42EB-8C1D-BC752A2EB831}" type="presParOf" srcId="{5302C5F1-C55D-470A-AA74-1C489E9C10BA}" destId="{489FDB20-ED87-431A-A6B4-F5BC6116E978}" srcOrd="3" destOrd="0" presId="urn:microsoft.com/office/officeart/2005/8/layout/vList2#2"/>
    <dgm:cxn modelId="{FCE00F46-5E3E-4E46-8DF4-7AC9843A389E}" type="presParOf" srcId="{5302C5F1-C55D-470A-AA74-1C489E9C10BA}" destId="{54A4D5C5-D233-436C-B435-20FA0008E252}" srcOrd="4" destOrd="0" presId="urn:microsoft.com/office/officeart/2005/8/layout/vList2#2"/>
    <dgm:cxn modelId="{4D01BA3A-98DA-4036-A500-BECC8DE76DF6}" type="presParOf" srcId="{5302C5F1-C55D-470A-AA74-1C489E9C10BA}" destId="{C0E2186F-30DE-4C35-B113-1D92F8847AD3}" srcOrd="5" destOrd="0" presId="urn:microsoft.com/office/officeart/2005/8/layout/vList2#2"/>
    <dgm:cxn modelId="{B01AC25C-1F72-43C7-B2FD-72E5BE77AAAD}" type="presParOf" srcId="{5302C5F1-C55D-470A-AA74-1C489E9C10BA}" destId="{0AD61230-E009-4590-B4A6-5C7991D23AE5}" srcOrd="6" destOrd="0" presId="urn:microsoft.com/office/officeart/2005/8/layout/vList2#2"/>
    <dgm:cxn modelId="{75254296-6A70-46F9-A894-9AD8D4493536}" type="presParOf" srcId="{5302C5F1-C55D-470A-AA74-1C489E9C10BA}" destId="{A515AC13-65AC-4247-93B0-8A6023EBAC57}" srcOrd="7" destOrd="0" presId="urn:microsoft.com/office/officeart/2005/8/layout/vList2#2"/>
    <dgm:cxn modelId="{6E6EA440-8712-4CC8-9BCE-22BCE3840DB3}" type="presParOf" srcId="{5302C5F1-C55D-470A-AA74-1C489E9C10BA}" destId="{03256024-5A52-441A-8A66-8C0B810E1B0E}" srcOrd="8" destOrd="0" presId="urn:microsoft.com/office/officeart/2005/8/layout/vList2#2"/>
    <dgm:cxn modelId="{2A87451E-F75C-4A45-932C-9C5CC1F4B067}" type="presParOf" srcId="{5302C5F1-C55D-470A-AA74-1C489E9C10BA}" destId="{25F01A97-099A-4240-96F7-174134DBB61F}" srcOrd="9" destOrd="0" presId="urn:microsoft.com/office/officeart/2005/8/layout/vList2#2"/>
    <dgm:cxn modelId="{82E0510A-289F-4271-81ED-D38C4E45E34E}" type="presParOf" srcId="{5302C5F1-C55D-470A-AA74-1C489E9C10BA}" destId="{679DCD01-0BF6-4358-A198-C9FC984F95DC}" srcOrd="10" destOrd="0" presId="urn:microsoft.com/office/officeart/2005/8/layout/v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F00925-DDB1-413E-9F40-AAB7C8AA7294}" type="doc">
      <dgm:prSet loTypeId="urn:microsoft.com/office/officeart/2005/8/layout/default#1" loCatId="list" qsTypeId="urn:microsoft.com/office/officeart/2005/8/quickstyle/simple1#3" qsCatId="simple" csTypeId="urn:microsoft.com/office/officeart/2005/8/colors/colorful5#1" csCatId="colorful" phldr="1"/>
      <dgm:spPr/>
      <dgm:t>
        <a:bodyPr/>
        <a:lstStyle/>
        <a:p>
          <a:endParaRPr lang="en-US"/>
        </a:p>
      </dgm:t>
    </dgm:pt>
    <dgm:pt modelId="{66F944A6-BC76-4456-BD81-E2541A69DAE6}">
      <dgm:prSet/>
      <dgm:spPr/>
      <dgm:t>
        <a:bodyPr/>
        <a:lstStyle/>
        <a:p>
          <a:r>
            <a:rPr lang="en-US" b="1" dirty="0"/>
            <a:t>Hydrate:</a:t>
          </a:r>
          <a:r>
            <a:rPr lang="en-US" dirty="0"/>
            <a:t> Drink at least 8 glasses of water daily.</a:t>
          </a:r>
        </a:p>
        <a:p>
          <a:r>
            <a:rPr lang="en-US" b="1" i="0" dirty="0"/>
            <a:t>Catheter us: </a:t>
          </a:r>
          <a:r>
            <a:rPr lang="en-US" b="0" i="0" dirty="0"/>
            <a:t>If the patient has a long-term catheter, they must clean their hands before and after touching the catheter.</a:t>
          </a:r>
          <a:endParaRPr lang="en-US" dirty="0"/>
        </a:p>
      </dgm:t>
    </dgm:pt>
    <dgm:pt modelId="{4C909A09-AD9C-42F8-AE40-154E80D4BDCD}" type="parTrans" cxnId="{A9D7D663-1C48-47F0-B584-0565FEE3B7AA}">
      <dgm:prSet/>
      <dgm:spPr/>
      <dgm:t>
        <a:bodyPr/>
        <a:lstStyle/>
        <a:p>
          <a:endParaRPr lang="en-US"/>
        </a:p>
      </dgm:t>
    </dgm:pt>
    <dgm:pt modelId="{47AF8021-879C-48FC-9968-3F9C1B2E18EE}" type="sibTrans" cxnId="{A9D7D663-1C48-47F0-B584-0565FEE3B7AA}">
      <dgm:prSet/>
      <dgm:spPr/>
      <dgm:t>
        <a:bodyPr/>
        <a:lstStyle/>
        <a:p>
          <a:endParaRPr lang="en-US"/>
        </a:p>
      </dgm:t>
    </dgm:pt>
    <dgm:pt modelId="{B3F0D682-0A10-4C93-AE53-DB4BE8BE6ECC}">
      <dgm:prSet/>
      <dgm:spPr/>
      <dgm:t>
        <a:bodyPr/>
        <a:lstStyle/>
        <a:p>
          <a:r>
            <a:rPr lang="en-US" b="1"/>
            <a:t>Urinate Regularly:</a:t>
          </a:r>
          <a:r>
            <a:rPr lang="en-US"/>
            <a:t> Don’t hold urine for long periods.</a:t>
          </a:r>
        </a:p>
      </dgm:t>
    </dgm:pt>
    <dgm:pt modelId="{CC0E4424-583F-474F-BC62-25F02C36473E}" type="parTrans" cxnId="{1B907449-2D5E-45F8-9D20-291EED09B71E}">
      <dgm:prSet/>
      <dgm:spPr/>
      <dgm:t>
        <a:bodyPr/>
        <a:lstStyle/>
        <a:p>
          <a:endParaRPr lang="en-US"/>
        </a:p>
      </dgm:t>
    </dgm:pt>
    <dgm:pt modelId="{A1ABFA42-832B-4AB0-A791-A107DD0E13F5}" type="sibTrans" cxnId="{1B907449-2D5E-45F8-9D20-291EED09B71E}">
      <dgm:prSet/>
      <dgm:spPr/>
      <dgm:t>
        <a:bodyPr/>
        <a:lstStyle/>
        <a:p>
          <a:endParaRPr lang="en-US"/>
        </a:p>
      </dgm:t>
    </dgm:pt>
    <dgm:pt modelId="{0B1464E0-A3FD-472E-926E-BA6BB9128A34}">
      <dgm:prSet/>
      <dgm:spPr/>
      <dgm:t>
        <a:bodyPr/>
        <a:lstStyle/>
        <a:p>
          <a:r>
            <a:rPr lang="en-US" b="1"/>
            <a:t>Hygiene:</a:t>
          </a:r>
          <a:endParaRPr lang="en-US"/>
        </a:p>
      </dgm:t>
    </dgm:pt>
    <dgm:pt modelId="{9F843939-DF03-4686-838D-A7D820C57A5E}" type="parTrans" cxnId="{CD21DE4B-6819-41C6-BF73-9049D10C691B}">
      <dgm:prSet/>
      <dgm:spPr/>
      <dgm:t>
        <a:bodyPr/>
        <a:lstStyle/>
        <a:p>
          <a:endParaRPr lang="en-US"/>
        </a:p>
      </dgm:t>
    </dgm:pt>
    <dgm:pt modelId="{FD884677-2538-4A34-BB0D-7850C69CEB8D}" type="sibTrans" cxnId="{CD21DE4B-6819-41C6-BF73-9049D10C691B}">
      <dgm:prSet/>
      <dgm:spPr/>
      <dgm:t>
        <a:bodyPr/>
        <a:lstStyle/>
        <a:p>
          <a:endParaRPr lang="en-US"/>
        </a:p>
      </dgm:t>
    </dgm:pt>
    <dgm:pt modelId="{B0BE4E47-06CC-4700-9BD3-E778480092BF}">
      <dgm:prSet/>
      <dgm:spPr/>
      <dgm:t>
        <a:bodyPr/>
        <a:lstStyle/>
        <a:p>
          <a:r>
            <a:rPr lang="en-US" dirty="0"/>
            <a:t>Wipe front to back after using the restroom.</a:t>
          </a:r>
        </a:p>
      </dgm:t>
    </dgm:pt>
    <dgm:pt modelId="{43E24FE6-3E2C-4EDA-8714-25AC5DFC05D8}" type="parTrans" cxnId="{254EE3D0-FE48-468B-9A32-0D09A9ABFB09}">
      <dgm:prSet/>
      <dgm:spPr/>
      <dgm:t>
        <a:bodyPr/>
        <a:lstStyle/>
        <a:p>
          <a:endParaRPr lang="en-US"/>
        </a:p>
      </dgm:t>
    </dgm:pt>
    <dgm:pt modelId="{D4350583-2D7E-4D99-BC1E-03C1E2FD9386}" type="sibTrans" cxnId="{254EE3D0-FE48-468B-9A32-0D09A9ABFB09}">
      <dgm:prSet/>
      <dgm:spPr/>
      <dgm:t>
        <a:bodyPr/>
        <a:lstStyle/>
        <a:p>
          <a:endParaRPr lang="en-US"/>
        </a:p>
      </dgm:t>
    </dgm:pt>
    <dgm:pt modelId="{C57658AB-34B3-46D8-B061-0E1DD4375531}">
      <dgm:prSet/>
      <dgm:spPr/>
      <dgm:t>
        <a:bodyPr/>
        <a:lstStyle/>
        <a:p>
          <a:r>
            <a:rPr lang="en-US" dirty="0"/>
            <a:t>Avoid harsh feminine products like douches or sprays.</a:t>
          </a:r>
        </a:p>
      </dgm:t>
    </dgm:pt>
    <dgm:pt modelId="{1AED2C2A-4077-4DFF-A99C-A81375C2AF49}" type="parTrans" cxnId="{C7C90E7B-633E-41A7-872D-62A5A33CE4C2}">
      <dgm:prSet/>
      <dgm:spPr/>
      <dgm:t>
        <a:bodyPr/>
        <a:lstStyle/>
        <a:p>
          <a:endParaRPr lang="en-US"/>
        </a:p>
      </dgm:t>
    </dgm:pt>
    <dgm:pt modelId="{8CFCD11F-82C7-4699-B6BA-C7C1D58CC0B9}" type="sibTrans" cxnId="{C7C90E7B-633E-41A7-872D-62A5A33CE4C2}">
      <dgm:prSet/>
      <dgm:spPr/>
      <dgm:t>
        <a:bodyPr/>
        <a:lstStyle/>
        <a:p>
          <a:endParaRPr lang="en-US"/>
        </a:p>
      </dgm:t>
    </dgm:pt>
    <dgm:pt modelId="{D2B6FCC9-EAD2-4718-9038-760E51B57A68}">
      <dgm:prSet/>
      <dgm:spPr/>
      <dgm:t>
        <a:bodyPr/>
        <a:lstStyle/>
        <a:p>
          <a:r>
            <a:rPr lang="en-US" b="1"/>
            <a:t>Urinate After Sex:</a:t>
          </a:r>
          <a:r>
            <a:rPr lang="en-US"/>
            <a:t> Helps flush out bacteria.</a:t>
          </a:r>
        </a:p>
      </dgm:t>
    </dgm:pt>
    <dgm:pt modelId="{77DF52C8-663D-49AA-93A3-12780C3B0278}" type="parTrans" cxnId="{16B8608C-4ED8-41F7-A378-915714F5088F}">
      <dgm:prSet/>
      <dgm:spPr/>
      <dgm:t>
        <a:bodyPr/>
        <a:lstStyle/>
        <a:p>
          <a:endParaRPr lang="en-US"/>
        </a:p>
      </dgm:t>
    </dgm:pt>
    <dgm:pt modelId="{26D20A62-8A20-4FC1-9595-EB528A85E555}" type="sibTrans" cxnId="{16B8608C-4ED8-41F7-A378-915714F5088F}">
      <dgm:prSet/>
      <dgm:spPr/>
      <dgm:t>
        <a:bodyPr/>
        <a:lstStyle/>
        <a:p>
          <a:endParaRPr lang="en-US"/>
        </a:p>
      </dgm:t>
    </dgm:pt>
    <dgm:pt modelId="{DAD72A11-0606-4EBF-B247-26BB5B64CB91}">
      <dgm:prSet/>
      <dgm:spPr/>
      <dgm:t>
        <a:bodyPr/>
        <a:lstStyle/>
        <a:p>
          <a:r>
            <a:rPr lang="en-US" b="1" dirty="0"/>
            <a:t>Clothing:</a:t>
          </a:r>
          <a:r>
            <a:rPr lang="en-US" dirty="0"/>
            <a:t> Wear breathable, cotton underwear, avoid sharing, rush to the hospital if you see any symptom or at risk and avoid tight-fitting clothes.</a:t>
          </a:r>
        </a:p>
      </dgm:t>
    </dgm:pt>
    <dgm:pt modelId="{A8E43FFE-1CE2-40E9-9E37-F868BEA89345}" type="parTrans" cxnId="{D4F5A213-B9D8-4D49-AAC8-DC8CA8054095}">
      <dgm:prSet/>
      <dgm:spPr/>
      <dgm:t>
        <a:bodyPr/>
        <a:lstStyle/>
        <a:p>
          <a:endParaRPr lang="en-US"/>
        </a:p>
      </dgm:t>
    </dgm:pt>
    <dgm:pt modelId="{970E3535-085C-47F3-98CE-20BABF64A7D0}" type="sibTrans" cxnId="{D4F5A213-B9D8-4D49-AAC8-DC8CA8054095}">
      <dgm:prSet/>
      <dgm:spPr/>
      <dgm:t>
        <a:bodyPr/>
        <a:lstStyle/>
        <a:p>
          <a:endParaRPr lang="en-US"/>
        </a:p>
      </dgm:t>
    </dgm:pt>
    <dgm:pt modelId="{483F9CA3-3F1B-40E3-B444-7A5FDC02E53C}">
      <dgm:prSet/>
      <dgm:spPr/>
      <dgm:t>
        <a:bodyPr/>
        <a:lstStyle/>
        <a:p>
          <a:r>
            <a:rPr lang="en-US" b="1"/>
            <a:t>Probiotics:</a:t>
          </a:r>
          <a:r>
            <a:rPr lang="en-US"/>
            <a:t> May help maintain a healthy balance of bacteria in the urinary tract.</a:t>
          </a:r>
        </a:p>
      </dgm:t>
    </dgm:pt>
    <dgm:pt modelId="{0A13E2F3-28EC-4C78-883B-9DABEFFFC157}" type="parTrans" cxnId="{0BAD0803-158E-4FB2-A26F-E38A4DFC92F0}">
      <dgm:prSet/>
      <dgm:spPr/>
      <dgm:t>
        <a:bodyPr/>
        <a:lstStyle/>
        <a:p>
          <a:endParaRPr lang="en-US"/>
        </a:p>
      </dgm:t>
    </dgm:pt>
    <dgm:pt modelId="{266B036C-437E-4BE9-93D4-EE1578BA53FE}" type="sibTrans" cxnId="{0BAD0803-158E-4FB2-A26F-E38A4DFC92F0}">
      <dgm:prSet/>
      <dgm:spPr/>
      <dgm:t>
        <a:bodyPr/>
        <a:lstStyle/>
        <a:p>
          <a:endParaRPr lang="en-US"/>
        </a:p>
      </dgm:t>
    </dgm:pt>
    <dgm:pt modelId="{2BD277BB-A992-434E-862B-0F2B9E51F651}" type="pres">
      <dgm:prSet presAssocID="{F2F00925-DDB1-413E-9F40-AAB7C8AA7294}" presName="diagram" presStyleCnt="0">
        <dgm:presLayoutVars>
          <dgm:dir/>
          <dgm:resizeHandles val="exact"/>
        </dgm:presLayoutVars>
      </dgm:prSet>
      <dgm:spPr/>
    </dgm:pt>
    <dgm:pt modelId="{6E3CDEC5-A81F-4DC9-B35F-6B80D6E06E06}" type="pres">
      <dgm:prSet presAssocID="{66F944A6-BC76-4456-BD81-E2541A69DAE6}" presName="node" presStyleLbl="node1" presStyleIdx="0" presStyleCnt="6">
        <dgm:presLayoutVars>
          <dgm:bulletEnabled val="1"/>
        </dgm:presLayoutVars>
      </dgm:prSet>
      <dgm:spPr/>
    </dgm:pt>
    <dgm:pt modelId="{369B07AA-8204-49EE-839B-729C3FB84E45}" type="pres">
      <dgm:prSet presAssocID="{47AF8021-879C-48FC-9968-3F9C1B2E18EE}" presName="sibTrans" presStyleCnt="0"/>
      <dgm:spPr/>
    </dgm:pt>
    <dgm:pt modelId="{DB9D0425-FC70-4C66-9B45-D1EA38CA1F90}" type="pres">
      <dgm:prSet presAssocID="{B3F0D682-0A10-4C93-AE53-DB4BE8BE6ECC}" presName="node" presStyleLbl="node1" presStyleIdx="1" presStyleCnt="6">
        <dgm:presLayoutVars>
          <dgm:bulletEnabled val="1"/>
        </dgm:presLayoutVars>
      </dgm:prSet>
      <dgm:spPr/>
    </dgm:pt>
    <dgm:pt modelId="{05A01938-9947-4244-9D09-D22D47DC67D5}" type="pres">
      <dgm:prSet presAssocID="{A1ABFA42-832B-4AB0-A791-A107DD0E13F5}" presName="sibTrans" presStyleCnt="0"/>
      <dgm:spPr/>
    </dgm:pt>
    <dgm:pt modelId="{35611CEB-7C95-4D1F-9E75-F83F2FB74DEA}" type="pres">
      <dgm:prSet presAssocID="{0B1464E0-A3FD-472E-926E-BA6BB9128A34}" presName="node" presStyleLbl="node1" presStyleIdx="2" presStyleCnt="6">
        <dgm:presLayoutVars>
          <dgm:bulletEnabled val="1"/>
        </dgm:presLayoutVars>
      </dgm:prSet>
      <dgm:spPr/>
    </dgm:pt>
    <dgm:pt modelId="{69EAC958-BEFC-476A-8BEF-0CC96EB5E295}" type="pres">
      <dgm:prSet presAssocID="{FD884677-2538-4A34-BB0D-7850C69CEB8D}" presName="sibTrans" presStyleCnt="0"/>
      <dgm:spPr/>
    </dgm:pt>
    <dgm:pt modelId="{2A82C43E-01C3-4936-A655-9CBC822CD286}" type="pres">
      <dgm:prSet presAssocID="{D2B6FCC9-EAD2-4718-9038-760E51B57A68}" presName="node" presStyleLbl="node1" presStyleIdx="3" presStyleCnt="6">
        <dgm:presLayoutVars>
          <dgm:bulletEnabled val="1"/>
        </dgm:presLayoutVars>
      </dgm:prSet>
      <dgm:spPr/>
    </dgm:pt>
    <dgm:pt modelId="{32EC6DE8-40A7-4BFC-AC89-AC34AAA35E7F}" type="pres">
      <dgm:prSet presAssocID="{26D20A62-8A20-4FC1-9595-EB528A85E555}" presName="sibTrans" presStyleCnt="0"/>
      <dgm:spPr/>
    </dgm:pt>
    <dgm:pt modelId="{3CE3E81C-961E-429D-B021-E3EE43B2688B}" type="pres">
      <dgm:prSet presAssocID="{DAD72A11-0606-4EBF-B247-26BB5B64CB91}" presName="node" presStyleLbl="node1" presStyleIdx="4" presStyleCnt="6">
        <dgm:presLayoutVars>
          <dgm:bulletEnabled val="1"/>
        </dgm:presLayoutVars>
      </dgm:prSet>
      <dgm:spPr/>
    </dgm:pt>
    <dgm:pt modelId="{7154277B-515B-4D7D-9408-8710EC429C4D}" type="pres">
      <dgm:prSet presAssocID="{970E3535-085C-47F3-98CE-20BABF64A7D0}" presName="sibTrans" presStyleCnt="0"/>
      <dgm:spPr/>
    </dgm:pt>
    <dgm:pt modelId="{FBE37E83-4584-40DD-8573-78D6A5D4EA6A}" type="pres">
      <dgm:prSet presAssocID="{483F9CA3-3F1B-40E3-B444-7A5FDC02E53C}" presName="node" presStyleLbl="node1" presStyleIdx="5" presStyleCnt="6">
        <dgm:presLayoutVars>
          <dgm:bulletEnabled val="1"/>
        </dgm:presLayoutVars>
      </dgm:prSet>
      <dgm:spPr/>
    </dgm:pt>
  </dgm:ptLst>
  <dgm:cxnLst>
    <dgm:cxn modelId="{0BAD0803-158E-4FB2-A26F-E38A4DFC92F0}" srcId="{F2F00925-DDB1-413E-9F40-AAB7C8AA7294}" destId="{483F9CA3-3F1B-40E3-B444-7A5FDC02E53C}" srcOrd="5" destOrd="0" parTransId="{0A13E2F3-28EC-4C78-883B-9DABEFFFC157}" sibTransId="{266B036C-437E-4BE9-93D4-EE1578BA53FE}"/>
    <dgm:cxn modelId="{D4F5A213-B9D8-4D49-AAC8-DC8CA8054095}" srcId="{F2F00925-DDB1-413E-9F40-AAB7C8AA7294}" destId="{DAD72A11-0606-4EBF-B247-26BB5B64CB91}" srcOrd="4" destOrd="0" parTransId="{A8E43FFE-1CE2-40E9-9E37-F868BEA89345}" sibTransId="{970E3535-085C-47F3-98CE-20BABF64A7D0}"/>
    <dgm:cxn modelId="{A9D7D663-1C48-47F0-B584-0565FEE3B7AA}" srcId="{F2F00925-DDB1-413E-9F40-AAB7C8AA7294}" destId="{66F944A6-BC76-4456-BD81-E2541A69DAE6}" srcOrd="0" destOrd="0" parTransId="{4C909A09-AD9C-42F8-AE40-154E80D4BDCD}" sibTransId="{47AF8021-879C-48FC-9968-3F9C1B2E18EE}"/>
    <dgm:cxn modelId="{1B907449-2D5E-45F8-9D20-291EED09B71E}" srcId="{F2F00925-DDB1-413E-9F40-AAB7C8AA7294}" destId="{B3F0D682-0A10-4C93-AE53-DB4BE8BE6ECC}" srcOrd="1" destOrd="0" parTransId="{CC0E4424-583F-474F-BC62-25F02C36473E}" sibTransId="{A1ABFA42-832B-4AB0-A791-A107DD0E13F5}"/>
    <dgm:cxn modelId="{694CFA6A-8DE3-4C15-ABB3-D08A0CD086DE}" type="presOf" srcId="{0B1464E0-A3FD-472E-926E-BA6BB9128A34}" destId="{35611CEB-7C95-4D1F-9E75-F83F2FB74DEA}" srcOrd="0" destOrd="0" presId="urn:microsoft.com/office/officeart/2005/8/layout/default#1"/>
    <dgm:cxn modelId="{CD21DE4B-6819-41C6-BF73-9049D10C691B}" srcId="{F2F00925-DDB1-413E-9F40-AAB7C8AA7294}" destId="{0B1464E0-A3FD-472E-926E-BA6BB9128A34}" srcOrd="2" destOrd="0" parTransId="{9F843939-DF03-4686-838D-A7D820C57A5E}" sibTransId="{FD884677-2538-4A34-BB0D-7850C69CEB8D}"/>
    <dgm:cxn modelId="{26F8ED53-5A3A-4C0D-95E7-76181788631F}" type="presOf" srcId="{66F944A6-BC76-4456-BD81-E2541A69DAE6}" destId="{6E3CDEC5-A81F-4DC9-B35F-6B80D6E06E06}" srcOrd="0" destOrd="0" presId="urn:microsoft.com/office/officeart/2005/8/layout/default#1"/>
    <dgm:cxn modelId="{C7C90E7B-633E-41A7-872D-62A5A33CE4C2}" srcId="{0B1464E0-A3FD-472E-926E-BA6BB9128A34}" destId="{C57658AB-34B3-46D8-B061-0E1DD4375531}" srcOrd="1" destOrd="0" parTransId="{1AED2C2A-4077-4DFF-A99C-A81375C2AF49}" sibTransId="{8CFCD11F-82C7-4699-B6BA-C7C1D58CC0B9}"/>
    <dgm:cxn modelId="{FE35D980-9E74-4B93-A561-DBFCCAD5F80D}" type="presOf" srcId="{C57658AB-34B3-46D8-B061-0E1DD4375531}" destId="{35611CEB-7C95-4D1F-9E75-F83F2FB74DEA}" srcOrd="0" destOrd="2" presId="urn:microsoft.com/office/officeart/2005/8/layout/default#1"/>
    <dgm:cxn modelId="{16B8608C-4ED8-41F7-A378-915714F5088F}" srcId="{F2F00925-DDB1-413E-9F40-AAB7C8AA7294}" destId="{D2B6FCC9-EAD2-4718-9038-760E51B57A68}" srcOrd="3" destOrd="0" parTransId="{77DF52C8-663D-49AA-93A3-12780C3B0278}" sibTransId="{26D20A62-8A20-4FC1-9595-EB528A85E555}"/>
    <dgm:cxn modelId="{059D6EA6-B247-4BA2-9621-92950503E188}" type="presOf" srcId="{B0BE4E47-06CC-4700-9BD3-E778480092BF}" destId="{35611CEB-7C95-4D1F-9E75-F83F2FB74DEA}" srcOrd="0" destOrd="1" presId="urn:microsoft.com/office/officeart/2005/8/layout/default#1"/>
    <dgm:cxn modelId="{F2693FB4-71FA-4EBC-822D-B30EF0C350AF}" type="presOf" srcId="{F2F00925-DDB1-413E-9F40-AAB7C8AA7294}" destId="{2BD277BB-A992-434E-862B-0F2B9E51F651}" srcOrd="0" destOrd="0" presId="urn:microsoft.com/office/officeart/2005/8/layout/default#1"/>
    <dgm:cxn modelId="{767F96B4-4AD6-4F23-B654-722EF50E44A3}" type="presOf" srcId="{D2B6FCC9-EAD2-4718-9038-760E51B57A68}" destId="{2A82C43E-01C3-4936-A655-9CBC822CD286}" srcOrd="0" destOrd="0" presId="urn:microsoft.com/office/officeart/2005/8/layout/default#1"/>
    <dgm:cxn modelId="{5D97B2B8-6344-4F96-9361-B524B2925D33}" type="presOf" srcId="{DAD72A11-0606-4EBF-B247-26BB5B64CB91}" destId="{3CE3E81C-961E-429D-B021-E3EE43B2688B}" srcOrd="0" destOrd="0" presId="urn:microsoft.com/office/officeart/2005/8/layout/default#1"/>
    <dgm:cxn modelId="{3A6219CC-AEAE-4C7E-BAA8-92744D6ED87F}" type="presOf" srcId="{B3F0D682-0A10-4C93-AE53-DB4BE8BE6ECC}" destId="{DB9D0425-FC70-4C66-9B45-D1EA38CA1F90}" srcOrd="0" destOrd="0" presId="urn:microsoft.com/office/officeart/2005/8/layout/default#1"/>
    <dgm:cxn modelId="{254EE3D0-FE48-468B-9A32-0D09A9ABFB09}" srcId="{0B1464E0-A3FD-472E-926E-BA6BB9128A34}" destId="{B0BE4E47-06CC-4700-9BD3-E778480092BF}" srcOrd="0" destOrd="0" parTransId="{43E24FE6-3E2C-4EDA-8714-25AC5DFC05D8}" sibTransId="{D4350583-2D7E-4D99-BC1E-03C1E2FD9386}"/>
    <dgm:cxn modelId="{903DAFE1-EF72-4EA9-942E-63A4F715A432}" type="presOf" srcId="{483F9CA3-3F1B-40E3-B444-7A5FDC02E53C}" destId="{FBE37E83-4584-40DD-8573-78D6A5D4EA6A}" srcOrd="0" destOrd="0" presId="urn:microsoft.com/office/officeart/2005/8/layout/default#1"/>
    <dgm:cxn modelId="{5E1F8187-151F-4C62-9974-DA588E4B8EF9}" type="presParOf" srcId="{2BD277BB-A992-434E-862B-0F2B9E51F651}" destId="{6E3CDEC5-A81F-4DC9-B35F-6B80D6E06E06}" srcOrd="0" destOrd="0" presId="urn:microsoft.com/office/officeart/2005/8/layout/default#1"/>
    <dgm:cxn modelId="{617B7ACA-E0B3-4E34-A3F9-C89142A73376}" type="presParOf" srcId="{2BD277BB-A992-434E-862B-0F2B9E51F651}" destId="{369B07AA-8204-49EE-839B-729C3FB84E45}" srcOrd="1" destOrd="0" presId="urn:microsoft.com/office/officeart/2005/8/layout/default#1"/>
    <dgm:cxn modelId="{F3E9C0D0-C06F-4C2E-82DD-7E4CD54CE42F}" type="presParOf" srcId="{2BD277BB-A992-434E-862B-0F2B9E51F651}" destId="{DB9D0425-FC70-4C66-9B45-D1EA38CA1F90}" srcOrd="2" destOrd="0" presId="urn:microsoft.com/office/officeart/2005/8/layout/default#1"/>
    <dgm:cxn modelId="{30AC5ED0-C03A-428E-BA82-5910039DF19E}" type="presParOf" srcId="{2BD277BB-A992-434E-862B-0F2B9E51F651}" destId="{05A01938-9947-4244-9D09-D22D47DC67D5}" srcOrd="3" destOrd="0" presId="urn:microsoft.com/office/officeart/2005/8/layout/default#1"/>
    <dgm:cxn modelId="{091459D4-D76F-4FA5-BD72-DB3E3D9F84E0}" type="presParOf" srcId="{2BD277BB-A992-434E-862B-0F2B9E51F651}" destId="{35611CEB-7C95-4D1F-9E75-F83F2FB74DEA}" srcOrd="4" destOrd="0" presId="urn:microsoft.com/office/officeart/2005/8/layout/default#1"/>
    <dgm:cxn modelId="{8C1ED01D-C5C8-4C5B-80C0-EFD64BA4C6FA}" type="presParOf" srcId="{2BD277BB-A992-434E-862B-0F2B9E51F651}" destId="{69EAC958-BEFC-476A-8BEF-0CC96EB5E295}" srcOrd="5" destOrd="0" presId="urn:microsoft.com/office/officeart/2005/8/layout/default#1"/>
    <dgm:cxn modelId="{1327D586-EECC-459C-B739-8608AE6F2447}" type="presParOf" srcId="{2BD277BB-A992-434E-862B-0F2B9E51F651}" destId="{2A82C43E-01C3-4936-A655-9CBC822CD286}" srcOrd="6" destOrd="0" presId="urn:microsoft.com/office/officeart/2005/8/layout/default#1"/>
    <dgm:cxn modelId="{7ACD8A96-7F58-4693-BA7D-8CE78F26C718}" type="presParOf" srcId="{2BD277BB-A992-434E-862B-0F2B9E51F651}" destId="{32EC6DE8-40A7-4BFC-AC89-AC34AAA35E7F}" srcOrd="7" destOrd="0" presId="urn:microsoft.com/office/officeart/2005/8/layout/default#1"/>
    <dgm:cxn modelId="{6AD622DE-474A-4F2C-B658-D961A575FACE}" type="presParOf" srcId="{2BD277BB-A992-434E-862B-0F2B9E51F651}" destId="{3CE3E81C-961E-429D-B021-E3EE43B2688B}" srcOrd="8" destOrd="0" presId="urn:microsoft.com/office/officeart/2005/8/layout/default#1"/>
    <dgm:cxn modelId="{4FA23911-FD83-4391-8F04-221A53E325A5}" type="presParOf" srcId="{2BD277BB-A992-434E-862B-0F2B9E51F651}" destId="{7154277B-515B-4D7D-9408-8710EC429C4D}" srcOrd="9" destOrd="0" presId="urn:microsoft.com/office/officeart/2005/8/layout/default#1"/>
    <dgm:cxn modelId="{F362AEF0-B7CC-4A23-B3D6-CD68E72F7635}" type="presParOf" srcId="{2BD277BB-A992-434E-862B-0F2B9E51F651}" destId="{FBE37E83-4584-40DD-8573-78D6A5D4EA6A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70895E-08FC-4145-8F1C-E2C4E6B6CFAE}" type="doc">
      <dgm:prSet loTypeId="urn:microsoft.com/office/officeart/2005/8/layout/chart3#1" loCatId="cycle" qsTypeId="urn:microsoft.com/office/officeart/2005/8/quickstyle/simple1#4" qsCatId="simple" csTypeId="urn:microsoft.com/office/officeart/2005/8/colors/accent1_2#3" csCatId="accent1"/>
      <dgm:spPr/>
      <dgm:t>
        <a:bodyPr/>
        <a:lstStyle/>
        <a:p>
          <a:endParaRPr lang="en-US"/>
        </a:p>
      </dgm:t>
    </dgm:pt>
    <dgm:pt modelId="{0B0CBC64-0753-4593-9900-0D02F9A74DD5}">
      <dgm:prSet/>
      <dgm:spPr/>
      <dgm:t>
        <a:bodyPr/>
        <a:lstStyle/>
        <a:p>
          <a:r>
            <a:rPr lang="en-US" b="0" i="0" baseline="0"/>
            <a:t>Being female (shorter urethra makes it easier for bacteria to reach the bladder)</a:t>
          </a:r>
          <a:endParaRPr lang="en-US"/>
        </a:p>
      </dgm:t>
    </dgm:pt>
    <dgm:pt modelId="{1675C251-A27D-43BA-800A-5947E78778A5}" type="parTrans" cxnId="{DB7065ED-0E0A-47D8-A98F-61B12EBB0470}">
      <dgm:prSet/>
      <dgm:spPr/>
      <dgm:t>
        <a:bodyPr/>
        <a:lstStyle/>
        <a:p>
          <a:endParaRPr lang="en-US"/>
        </a:p>
      </dgm:t>
    </dgm:pt>
    <dgm:pt modelId="{91E751E1-4C35-4456-8CAB-3D48E4B4B789}" type="sibTrans" cxnId="{DB7065ED-0E0A-47D8-A98F-61B12EBB0470}">
      <dgm:prSet/>
      <dgm:spPr/>
      <dgm:t>
        <a:bodyPr/>
        <a:lstStyle/>
        <a:p>
          <a:endParaRPr lang="en-US"/>
        </a:p>
      </dgm:t>
    </dgm:pt>
    <dgm:pt modelId="{F84507C2-F9B6-4464-AB2F-11671C654A4F}">
      <dgm:prSet/>
      <dgm:spPr/>
      <dgm:t>
        <a:bodyPr/>
        <a:lstStyle/>
        <a:p>
          <a:r>
            <a:rPr lang="en-US" b="0" i="0" baseline="0"/>
            <a:t>Pregnancy</a:t>
          </a:r>
          <a:endParaRPr lang="en-US"/>
        </a:p>
      </dgm:t>
    </dgm:pt>
    <dgm:pt modelId="{F839E392-2CBA-4CBA-864B-5D228D355DDF}" type="parTrans" cxnId="{2155AE9F-65E1-45F1-90A9-D91CC8056441}">
      <dgm:prSet/>
      <dgm:spPr/>
      <dgm:t>
        <a:bodyPr/>
        <a:lstStyle/>
        <a:p>
          <a:endParaRPr lang="en-US"/>
        </a:p>
      </dgm:t>
    </dgm:pt>
    <dgm:pt modelId="{3E056D05-DF11-46A9-A901-A4A26A85A4D6}" type="sibTrans" cxnId="{2155AE9F-65E1-45F1-90A9-D91CC8056441}">
      <dgm:prSet/>
      <dgm:spPr/>
      <dgm:t>
        <a:bodyPr/>
        <a:lstStyle/>
        <a:p>
          <a:endParaRPr lang="en-US"/>
        </a:p>
      </dgm:t>
    </dgm:pt>
    <dgm:pt modelId="{B10010C2-B8FC-468B-82A0-937C4DDD3189}">
      <dgm:prSet/>
      <dgm:spPr/>
      <dgm:t>
        <a:bodyPr/>
        <a:lstStyle/>
        <a:p>
          <a:r>
            <a:rPr lang="en-US" b="0" i="0" baseline="0"/>
            <a:t>Menopause</a:t>
          </a:r>
          <a:endParaRPr lang="en-US"/>
        </a:p>
      </dgm:t>
    </dgm:pt>
    <dgm:pt modelId="{57A23801-B2BD-495F-9E05-789328175007}" type="parTrans" cxnId="{1EDE7C0D-7697-4FB7-AB0E-690959F54BA3}">
      <dgm:prSet/>
      <dgm:spPr/>
      <dgm:t>
        <a:bodyPr/>
        <a:lstStyle/>
        <a:p>
          <a:endParaRPr lang="en-US"/>
        </a:p>
      </dgm:t>
    </dgm:pt>
    <dgm:pt modelId="{4AD7F53A-956C-400D-A275-408B92FA6EC7}" type="sibTrans" cxnId="{1EDE7C0D-7697-4FB7-AB0E-690959F54BA3}">
      <dgm:prSet/>
      <dgm:spPr/>
      <dgm:t>
        <a:bodyPr/>
        <a:lstStyle/>
        <a:p>
          <a:endParaRPr lang="en-US"/>
        </a:p>
      </dgm:t>
    </dgm:pt>
    <dgm:pt modelId="{E17A3C41-187D-448B-8C0A-6198113612F2}">
      <dgm:prSet/>
      <dgm:spPr/>
      <dgm:t>
        <a:bodyPr/>
        <a:lstStyle/>
        <a:p>
          <a:r>
            <a:rPr lang="en-US" b="0" i="0" baseline="0"/>
            <a:t>Use of contraceptive devices</a:t>
          </a:r>
          <a:endParaRPr lang="en-US"/>
        </a:p>
      </dgm:t>
    </dgm:pt>
    <dgm:pt modelId="{800C5D06-F0E2-4779-AE4D-8FECACE3B51B}" type="parTrans" cxnId="{2752FB15-D28E-4EE3-A92A-A50FA88CCD1F}">
      <dgm:prSet/>
      <dgm:spPr/>
      <dgm:t>
        <a:bodyPr/>
        <a:lstStyle/>
        <a:p>
          <a:endParaRPr lang="en-US"/>
        </a:p>
      </dgm:t>
    </dgm:pt>
    <dgm:pt modelId="{9DB7E772-A365-4320-BA9A-A780C1E9E461}" type="sibTrans" cxnId="{2752FB15-D28E-4EE3-A92A-A50FA88CCD1F}">
      <dgm:prSet/>
      <dgm:spPr/>
      <dgm:t>
        <a:bodyPr/>
        <a:lstStyle/>
        <a:p>
          <a:endParaRPr lang="en-US"/>
        </a:p>
      </dgm:t>
    </dgm:pt>
    <dgm:pt modelId="{F6E800EA-F2C7-48BE-B10D-AF4349DDE7B4}">
      <dgm:prSet/>
      <dgm:spPr/>
      <dgm:t>
        <a:bodyPr/>
        <a:lstStyle/>
        <a:p>
          <a:r>
            <a:rPr lang="en-US" b="0" i="0" baseline="0"/>
            <a:t>Diabetes</a:t>
          </a:r>
          <a:endParaRPr lang="en-US"/>
        </a:p>
      </dgm:t>
    </dgm:pt>
    <dgm:pt modelId="{415CD32D-7ACC-4C23-95E2-284D52B2DD5B}" type="parTrans" cxnId="{27239643-B1EF-43DD-A116-76B3C0D9CECB}">
      <dgm:prSet/>
      <dgm:spPr/>
      <dgm:t>
        <a:bodyPr/>
        <a:lstStyle/>
        <a:p>
          <a:endParaRPr lang="en-US"/>
        </a:p>
      </dgm:t>
    </dgm:pt>
    <dgm:pt modelId="{AA66BAA9-A7AD-4CE0-AC38-40501D9E51A0}" type="sibTrans" cxnId="{27239643-B1EF-43DD-A116-76B3C0D9CECB}">
      <dgm:prSet/>
      <dgm:spPr/>
      <dgm:t>
        <a:bodyPr/>
        <a:lstStyle/>
        <a:p>
          <a:endParaRPr lang="en-US"/>
        </a:p>
      </dgm:t>
    </dgm:pt>
    <dgm:pt modelId="{B7E14295-EE52-41C3-AF21-08AF04B0CDE1}">
      <dgm:prSet/>
      <dgm:spPr/>
      <dgm:t>
        <a:bodyPr/>
        <a:lstStyle/>
        <a:p>
          <a:r>
            <a:rPr lang="en-US" b="0" i="0" baseline="0"/>
            <a:t>Immune suppression </a:t>
          </a:r>
          <a:endParaRPr lang="en-US"/>
        </a:p>
      </dgm:t>
    </dgm:pt>
    <dgm:pt modelId="{B359D48E-E1C0-44E5-ABC4-8A54FE45C4EC}" type="parTrans" cxnId="{109BF6A2-6794-46F7-8243-5CABB00419AE}">
      <dgm:prSet/>
      <dgm:spPr/>
      <dgm:t>
        <a:bodyPr/>
        <a:lstStyle/>
        <a:p>
          <a:endParaRPr lang="en-US"/>
        </a:p>
      </dgm:t>
    </dgm:pt>
    <dgm:pt modelId="{1FBF96A4-897E-48CB-B6C6-40B3184E9738}" type="sibTrans" cxnId="{109BF6A2-6794-46F7-8243-5CABB00419AE}">
      <dgm:prSet/>
      <dgm:spPr/>
      <dgm:t>
        <a:bodyPr/>
        <a:lstStyle/>
        <a:p>
          <a:endParaRPr lang="en-US"/>
        </a:p>
      </dgm:t>
    </dgm:pt>
    <dgm:pt modelId="{92D4C7AC-402D-4744-ADF5-6E477C573729}" type="pres">
      <dgm:prSet presAssocID="{B470895E-08FC-4145-8F1C-E2C4E6B6CFAE}" presName="compositeShape" presStyleCnt="0">
        <dgm:presLayoutVars>
          <dgm:chMax val="7"/>
          <dgm:dir/>
          <dgm:resizeHandles val="exact"/>
        </dgm:presLayoutVars>
      </dgm:prSet>
      <dgm:spPr/>
    </dgm:pt>
    <dgm:pt modelId="{143CD64E-D50B-4AE1-B592-CD0269966359}" type="pres">
      <dgm:prSet presAssocID="{B470895E-08FC-4145-8F1C-E2C4E6B6CFAE}" presName="wedge1" presStyleLbl="node1" presStyleIdx="0" presStyleCnt="6"/>
      <dgm:spPr/>
    </dgm:pt>
    <dgm:pt modelId="{55EC8774-93DF-4B3D-9843-0BDA809DC973}" type="pres">
      <dgm:prSet presAssocID="{B470895E-08FC-4145-8F1C-E2C4E6B6CFAE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011F0DA-800C-4541-9B10-E0023C96395B}" type="pres">
      <dgm:prSet presAssocID="{B470895E-08FC-4145-8F1C-E2C4E6B6CFAE}" presName="wedge2" presStyleLbl="node1" presStyleIdx="1" presStyleCnt="6"/>
      <dgm:spPr/>
    </dgm:pt>
    <dgm:pt modelId="{6D7FC37B-FA66-403D-B6B3-D31A5DEC38E9}" type="pres">
      <dgm:prSet presAssocID="{B470895E-08FC-4145-8F1C-E2C4E6B6CFAE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25E2DFE-1241-4AA9-998E-1141185A7538}" type="pres">
      <dgm:prSet presAssocID="{B470895E-08FC-4145-8F1C-E2C4E6B6CFAE}" presName="wedge3" presStyleLbl="node1" presStyleIdx="2" presStyleCnt="6"/>
      <dgm:spPr/>
    </dgm:pt>
    <dgm:pt modelId="{471A00D0-D655-4E2F-8AF5-9E7EBF1714DA}" type="pres">
      <dgm:prSet presAssocID="{B470895E-08FC-4145-8F1C-E2C4E6B6CFAE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511ECB58-E335-44CD-B19C-65DB3FA1EAD7}" type="pres">
      <dgm:prSet presAssocID="{B470895E-08FC-4145-8F1C-E2C4E6B6CFAE}" presName="wedge4" presStyleLbl="node1" presStyleIdx="3" presStyleCnt="6"/>
      <dgm:spPr/>
    </dgm:pt>
    <dgm:pt modelId="{35122ED4-0110-41A4-A6B9-0763CAFCA12C}" type="pres">
      <dgm:prSet presAssocID="{B470895E-08FC-4145-8F1C-E2C4E6B6CFAE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13C5044D-8C37-4CEE-8D41-1515494D356D}" type="pres">
      <dgm:prSet presAssocID="{B470895E-08FC-4145-8F1C-E2C4E6B6CFAE}" presName="wedge5" presStyleLbl="node1" presStyleIdx="4" presStyleCnt="6"/>
      <dgm:spPr/>
    </dgm:pt>
    <dgm:pt modelId="{9D7736DB-44F5-43C2-890D-D906396E24FE}" type="pres">
      <dgm:prSet presAssocID="{B470895E-08FC-4145-8F1C-E2C4E6B6CFAE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DF4BFEB-71DC-4168-9AB6-168110DBA0F0}" type="pres">
      <dgm:prSet presAssocID="{B470895E-08FC-4145-8F1C-E2C4E6B6CFAE}" presName="wedge6" presStyleLbl="node1" presStyleIdx="5" presStyleCnt="6"/>
      <dgm:spPr/>
    </dgm:pt>
    <dgm:pt modelId="{C9CE1BA3-3A33-4855-A9F9-5D48ED08B878}" type="pres">
      <dgm:prSet presAssocID="{B470895E-08FC-4145-8F1C-E2C4E6B6CFAE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D10FC08-CB7A-4E82-8DE4-CCF212A11A62}" type="presOf" srcId="{F6E800EA-F2C7-48BE-B10D-AF4349DDE7B4}" destId="{9D7736DB-44F5-43C2-890D-D906396E24FE}" srcOrd="1" destOrd="0" presId="urn:microsoft.com/office/officeart/2005/8/layout/chart3#1"/>
    <dgm:cxn modelId="{1EDE7C0D-7697-4FB7-AB0E-690959F54BA3}" srcId="{B470895E-08FC-4145-8F1C-E2C4E6B6CFAE}" destId="{B10010C2-B8FC-468B-82A0-937C4DDD3189}" srcOrd="2" destOrd="0" parTransId="{57A23801-B2BD-495F-9E05-789328175007}" sibTransId="{4AD7F53A-956C-400D-A275-408B92FA6EC7}"/>
    <dgm:cxn modelId="{2752FB15-D28E-4EE3-A92A-A50FA88CCD1F}" srcId="{B470895E-08FC-4145-8F1C-E2C4E6B6CFAE}" destId="{E17A3C41-187D-448B-8C0A-6198113612F2}" srcOrd="3" destOrd="0" parTransId="{800C5D06-F0E2-4779-AE4D-8FECACE3B51B}" sibTransId="{9DB7E772-A365-4320-BA9A-A780C1E9E461}"/>
    <dgm:cxn modelId="{2C5B971C-0645-446C-8C88-4D2D51520F16}" type="presOf" srcId="{B10010C2-B8FC-468B-82A0-937C4DDD3189}" destId="{471A00D0-D655-4E2F-8AF5-9E7EBF1714DA}" srcOrd="1" destOrd="0" presId="urn:microsoft.com/office/officeart/2005/8/layout/chart3#1"/>
    <dgm:cxn modelId="{7E41BA1C-3FCB-4AB5-B899-FB4B0DCE9F45}" type="presOf" srcId="{B470895E-08FC-4145-8F1C-E2C4E6B6CFAE}" destId="{92D4C7AC-402D-4744-ADF5-6E477C573729}" srcOrd="0" destOrd="0" presId="urn:microsoft.com/office/officeart/2005/8/layout/chart3#1"/>
    <dgm:cxn modelId="{033F5227-0466-45AE-9CDE-C0547388E9E6}" type="presOf" srcId="{B10010C2-B8FC-468B-82A0-937C4DDD3189}" destId="{225E2DFE-1241-4AA9-998E-1141185A7538}" srcOrd="0" destOrd="0" presId="urn:microsoft.com/office/officeart/2005/8/layout/chart3#1"/>
    <dgm:cxn modelId="{C907E231-ECA9-44E7-82C3-C4B8F13DEA69}" type="presOf" srcId="{F84507C2-F9B6-4464-AB2F-11671C654A4F}" destId="{F011F0DA-800C-4541-9B10-E0023C96395B}" srcOrd="0" destOrd="0" presId="urn:microsoft.com/office/officeart/2005/8/layout/chart3#1"/>
    <dgm:cxn modelId="{1733CC3D-DEAC-44A5-B64C-C33452B1BA31}" type="presOf" srcId="{0B0CBC64-0753-4593-9900-0D02F9A74DD5}" destId="{143CD64E-D50B-4AE1-B592-CD0269966359}" srcOrd="0" destOrd="0" presId="urn:microsoft.com/office/officeart/2005/8/layout/chart3#1"/>
    <dgm:cxn modelId="{05318660-DB47-4F99-A703-A813C7FAF57C}" type="presOf" srcId="{B7E14295-EE52-41C3-AF21-08AF04B0CDE1}" destId="{DDF4BFEB-71DC-4168-9AB6-168110DBA0F0}" srcOrd="0" destOrd="0" presId="urn:microsoft.com/office/officeart/2005/8/layout/chart3#1"/>
    <dgm:cxn modelId="{27239643-B1EF-43DD-A116-76B3C0D9CECB}" srcId="{B470895E-08FC-4145-8F1C-E2C4E6B6CFAE}" destId="{F6E800EA-F2C7-48BE-B10D-AF4349DDE7B4}" srcOrd="4" destOrd="0" parTransId="{415CD32D-7ACC-4C23-95E2-284D52B2DD5B}" sibTransId="{AA66BAA9-A7AD-4CE0-AC38-40501D9E51A0}"/>
    <dgm:cxn modelId="{70451D76-A634-4879-B846-E53C10A2A843}" type="presOf" srcId="{E17A3C41-187D-448B-8C0A-6198113612F2}" destId="{35122ED4-0110-41A4-A6B9-0763CAFCA12C}" srcOrd="1" destOrd="0" presId="urn:microsoft.com/office/officeart/2005/8/layout/chart3#1"/>
    <dgm:cxn modelId="{683E0C9E-47F2-498C-9083-3CA33BB4B7FF}" type="presOf" srcId="{F84507C2-F9B6-4464-AB2F-11671C654A4F}" destId="{6D7FC37B-FA66-403D-B6B3-D31A5DEC38E9}" srcOrd="1" destOrd="0" presId="urn:microsoft.com/office/officeart/2005/8/layout/chart3#1"/>
    <dgm:cxn modelId="{2155AE9F-65E1-45F1-90A9-D91CC8056441}" srcId="{B470895E-08FC-4145-8F1C-E2C4E6B6CFAE}" destId="{F84507C2-F9B6-4464-AB2F-11671C654A4F}" srcOrd="1" destOrd="0" parTransId="{F839E392-2CBA-4CBA-864B-5D228D355DDF}" sibTransId="{3E056D05-DF11-46A9-A901-A4A26A85A4D6}"/>
    <dgm:cxn modelId="{109BF6A2-6794-46F7-8243-5CABB00419AE}" srcId="{B470895E-08FC-4145-8F1C-E2C4E6B6CFAE}" destId="{B7E14295-EE52-41C3-AF21-08AF04B0CDE1}" srcOrd="5" destOrd="0" parTransId="{B359D48E-E1C0-44E5-ABC4-8A54FE45C4EC}" sibTransId="{1FBF96A4-897E-48CB-B6C6-40B3184E9738}"/>
    <dgm:cxn modelId="{6ACD12AD-907E-4C9A-A160-C0CAD9AFC0AB}" type="presOf" srcId="{F6E800EA-F2C7-48BE-B10D-AF4349DDE7B4}" destId="{13C5044D-8C37-4CEE-8D41-1515494D356D}" srcOrd="0" destOrd="0" presId="urn:microsoft.com/office/officeart/2005/8/layout/chart3#1"/>
    <dgm:cxn modelId="{778947AD-02F5-4F7C-A565-3D945A215D74}" type="presOf" srcId="{0B0CBC64-0753-4593-9900-0D02F9A74DD5}" destId="{55EC8774-93DF-4B3D-9843-0BDA809DC973}" srcOrd="1" destOrd="0" presId="urn:microsoft.com/office/officeart/2005/8/layout/chart3#1"/>
    <dgm:cxn modelId="{3AE209CC-8DC8-4894-84D6-54C407F44BF9}" type="presOf" srcId="{E17A3C41-187D-448B-8C0A-6198113612F2}" destId="{511ECB58-E335-44CD-B19C-65DB3FA1EAD7}" srcOrd="0" destOrd="0" presId="urn:microsoft.com/office/officeart/2005/8/layout/chart3#1"/>
    <dgm:cxn modelId="{BADA29E8-0C3D-4B15-928D-C90B9AE85CFC}" type="presOf" srcId="{B7E14295-EE52-41C3-AF21-08AF04B0CDE1}" destId="{C9CE1BA3-3A33-4855-A9F9-5D48ED08B878}" srcOrd="1" destOrd="0" presId="urn:microsoft.com/office/officeart/2005/8/layout/chart3#1"/>
    <dgm:cxn modelId="{DB7065ED-0E0A-47D8-A98F-61B12EBB0470}" srcId="{B470895E-08FC-4145-8F1C-E2C4E6B6CFAE}" destId="{0B0CBC64-0753-4593-9900-0D02F9A74DD5}" srcOrd="0" destOrd="0" parTransId="{1675C251-A27D-43BA-800A-5947E78778A5}" sibTransId="{91E751E1-4C35-4456-8CAB-3D48E4B4B789}"/>
    <dgm:cxn modelId="{2242BDA6-3D91-47ED-95E4-9BF69321EE8D}" type="presParOf" srcId="{92D4C7AC-402D-4744-ADF5-6E477C573729}" destId="{143CD64E-D50B-4AE1-B592-CD0269966359}" srcOrd="0" destOrd="0" presId="urn:microsoft.com/office/officeart/2005/8/layout/chart3#1"/>
    <dgm:cxn modelId="{1E9BED18-DEB2-4DFE-B208-AE55472A9DE8}" type="presParOf" srcId="{92D4C7AC-402D-4744-ADF5-6E477C573729}" destId="{55EC8774-93DF-4B3D-9843-0BDA809DC973}" srcOrd="1" destOrd="0" presId="urn:microsoft.com/office/officeart/2005/8/layout/chart3#1"/>
    <dgm:cxn modelId="{70A60182-A5BB-4836-BF61-BAE3CF049B3C}" type="presParOf" srcId="{92D4C7AC-402D-4744-ADF5-6E477C573729}" destId="{F011F0DA-800C-4541-9B10-E0023C96395B}" srcOrd="2" destOrd="0" presId="urn:microsoft.com/office/officeart/2005/8/layout/chart3#1"/>
    <dgm:cxn modelId="{581449A0-1C5F-48B8-B53D-ECBDDF3C6B91}" type="presParOf" srcId="{92D4C7AC-402D-4744-ADF5-6E477C573729}" destId="{6D7FC37B-FA66-403D-B6B3-D31A5DEC38E9}" srcOrd="3" destOrd="0" presId="urn:microsoft.com/office/officeart/2005/8/layout/chart3#1"/>
    <dgm:cxn modelId="{A59D9709-E52C-4859-A931-8C604783A6C1}" type="presParOf" srcId="{92D4C7AC-402D-4744-ADF5-6E477C573729}" destId="{225E2DFE-1241-4AA9-998E-1141185A7538}" srcOrd="4" destOrd="0" presId="urn:microsoft.com/office/officeart/2005/8/layout/chart3#1"/>
    <dgm:cxn modelId="{50B53BC2-08CD-4806-9467-94042534E6D7}" type="presParOf" srcId="{92D4C7AC-402D-4744-ADF5-6E477C573729}" destId="{471A00D0-D655-4E2F-8AF5-9E7EBF1714DA}" srcOrd="5" destOrd="0" presId="urn:microsoft.com/office/officeart/2005/8/layout/chart3#1"/>
    <dgm:cxn modelId="{F04C7E95-7945-4139-A89B-D66206EC0CCF}" type="presParOf" srcId="{92D4C7AC-402D-4744-ADF5-6E477C573729}" destId="{511ECB58-E335-44CD-B19C-65DB3FA1EAD7}" srcOrd="6" destOrd="0" presId="urn:microsoft.com/office/officeart/2005/8/layout/chart3#1"/>
    <dgm:cxn modelId="{C287C028-7179-4584-9EE3-3956A58EF9C6}" type="presParOf" srcId="{92D4C7AC-402D-4744-ADF5-6E477C573729}" destId="{35122ED4-0110-41A4-A6B9-0763CAFCA12C}" srcOrd="7" destOrd="0" presId="urn:microsoft.com/office/officeart/2005/8/layout/chart3#1"/>
    <dgm:cxn modelId="{79E1247A-5BF4-415C-9203-8E8A66DE11B6}" type="presParOf" srcId="{92D4C7AC-402D-4744-ADF5-6E477C573729}" destId="{13C5044D-8C37-4CEE-8D41-1515494D356D}" srcOrd="8" destOrd="0" presId="urn:microsoft.com/office/officeart/2005/8/layout/chart3#1"/>
    <dgm:cxn modelId="{EB12FC81-0E6A-4EA7-B535-D2D35359061D}" type="presParOf" srcId="{92D4C7AC-402D-4744-ADF5-6E477C573729}" destId="{9D7736DB-44F5-43C2-890D-D906396E24FE}" srcOrd="9" destOrd="0" presId="urn:microsoft.com/office/officeart/2005/8/layout/chart3#1"/>
    <dgm:cxn modelId="{1381A8AA-9002-44C6-9577-B515BBA5D14C}" type="presParOf" srcId="{92D4C7AC-402D-4744-ADF5-6E477C573729}" destId="{DDF4BFEB-71DC-4168-9AB6-168110DBA0F0}" srcOrd="10" destOrd="0" presId="urn:microsoft.com/office/officeart/2005/8/layout/chart3#1"/>
    <dgm:cxn modelId="{848A85F7-DCFE-47E5-B8C6-86D03F8F77CA}" type="presParOf" srcId="{92D4C7AC-402D-4744-ADF5-6E477C573729}" destId="{C9CE1BA3-3A33-4855-A9F9-5D48ED08B878}" srcOrd="11" destOrd="0" presId="urn:microsoft.com/office/officeart/2005/8/layout/char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8CFA91-E424-49B0-9FE5-83F563EE1D57}" type="doc">
      <dgm:prSet loTypeId="urn:microsoft.com/office/officeart/2005/8/layout/process5#1" loCatId="process" qsTypeId="urn:microsoft.com/office/officeart/2005/8/quickstyle/simple1#5" qsCatId="simple" csTypeId="urn:microsoft.com/office/officeart/2005/8/colors/accent1_2#4" csCatId="accent1"/>
      <dgm:spPr/>
      <dgm:t>
        <a:bodyPr/>
        <a:lstStyle/>
        <a:p>
          <a:endParaRPr lang="en-US"/>
        </a:p>
      </dgm:t>
    </dgm:pt>
    <dgm:pt modelId="{B0422E43-5B71-4045-95E2-98DA050CBB8B}">
      <dgm:prSet/>
      <dgm:spPr/>
      <dgm:t>
        <a:bodyPr/>
        <a:lstStyle/>
        <a:p>
          <a:r>
            <a:rPr lang="en-US"/>
            <a:t>Untreated UTIs can lead to:</a:t>
          </a:r>
        </a:p>
      </dgm:t>
    </dgm:pt>
    <dgm:pt modelId="{1C503FD8-824E-410D-89D1-F70148BB209C}" type="parTrans" cxnId="{2719A690-6BF0-4B73-8AF2-417E109311E1}">
      <dgm:prSet/>
      <dgm:spPr/>
      <dgm:t>
        <a:bodyPr/>
        <a:lstStyle/>
        <a:p>
          <a:endParaRPr lang="en-US"/>
        </a:p>
      </dgm:t>
    </dgm:pt>
    <dgm:pt modelId="{937187D8-E2A2-41E4-9C81-360CA25B4DB7}" type="sibTrans" cxnId="{2719A690-6BF0-4B73-8AF2-417E109311E1}">
      <dgm:prSet/>
      <dgm:spPr/>
      <dgm:t>
        <a:bodyPr/>
        <a:lstStyle/>
        <a:p>
          <a:endParaRPr lang="en-US"/>
        </a:p>
      </dgm:t>
    </dgm:pt>
    <dgm:pt modelId="{D1E936D9-64E2-452D-8C63-089076590976}">
      <dgm:prSet/>
      <dgm:spPr/>
      <dgm:t>
        <a:bodyPr/>
        <a:lstStyle/>
        <a:p>
          <a:r>
            <a:rPr lang="en-US"/>
            <a:t>Recurrent infections</a:t>
          </a:r>
        </a:p>
      </dgm:t>
    </dgm:pt>
    <dgm:pt modelId="{8B37069A-874C-44B0-B464-EB02C02B23A0}" type="parTrans" cxnId="{D9B0B875-820A-454C-8497-4FAB8A72C39F}">
      <dgm:prSet/>
      <dgm:spPr/>
      <dgm:t>
        <a:bodyPr/>
        <a:lstStyle/>
        <a:p>
          <a:endParaRPr lang="en-US"/>
        </a:p>
      </dgm:t>
    </dgm:pt>
    <dgm:pt modelId="{8F483FC6-9A11-4334-B887-B22BF9FC3BA8}" type="sibTrans" cxnId="{D9B0B875-820A-454C-8497-4FAB8A72C39F}">
      <dgm:prSet/>
      <dgm:spPr/>
      <dgm:t>
        <a:bodyPr/>
        <a:lstStyle/>
        <a:p>
          <a:endParaRPr lang="en-US"/>
        </a:p>
      </dgm:t>
    </dgm:pt>
    <dgm:pt modelId="{8976F371-E876-4E41-B1D4-AD6D33F8F247}">
      <dgm:prSet/>
      <dgm:spPr/>
      <dgm:t>
        <a:bodyPr/>
        <a:lstStyle/>
        <a:p>
          <a:r>
            <a:rPr lang="en-US"/>
            <a:t>Permanent kidney damage</a:t>
          </a:r>
        </a:p>
      </dgm:t>
    </dgm:pt>
    <dgm:pt modelId="{3F0BE115-F77D-40E6-BBE9-05F4C7E0DAD1}" type="parTrans" cxnId="{2D02F3FE-ECA3-4D4D-8489-CFC52ECA4988}">
      <dgm:prSet/>
      <dgm:spPr/>
      <dgm:t>
        <a:bodyPr/>
        <a:lstStyle/>
        <a:p>
          <a:endParaRPr lang="en-US"/>
        </a:p>
      </dgm:t>
    </dgm:pt>
    <dgm:pt modelId="{08500D2C-20A2-4F48-A503-C1820842CE9B}" type="sibTrans" cxnId="{2D02F3FE-ECA3-4D4D-8489-CFC52ECA4988}">
      <dgm:prSet/>
      <dgm:spPr/>
      <dgm:t>
        <a:bodyPr/>
        <a:lstStyle/>
        <a:p>
          <a:endParaRPr lang="en-US"/>
        </a:p>
      </dgm:t>
    </dgm:pt>
    <dgm:pt modelId="{CC5FDCBD-385E-4141-A5C3-1CE28BEE6D35}">
      <dgm:prSet/>
      <dgm:spPr/>
      <dgm:t>
        <a:bodyPr/>
        <a:lstStyle/>
        <a:p>
          <a:r>
            <a:rPr lang="en-US"/>
            <a:t>Sepsis (life-threatening infection spreading to the blood)</a:t>
          </a:r>
        </a:p>
      </dgm:t>
    </dgm:pt>
    <dgm:pt modelId="{B73F689F-7DD8-48A4-BA14-E6BFA0FCECD6}" type="parTrans" cxnId="{73E47F43-512C-447A-921B-6C4BCDA062F9}">
      <dgm:prSet/>
      <dgm:spPr/>
      <dgm:t>
        <a:bodyPr/>
        <a:lstStyle/>
        <a:p>
          <a:endParaRPr lang="en-US"/>
        </a:p>
      </dgm:t>
    </dgm:pt>
    <dgm:pt modelId="{F1E250FE-46DA-41B4-AB49-84D8A0C19222}" type="sibTrans" cxnId="{73E47F43-512C-447A-921B-6C4BCDA062F9}">
      <dgm:prSet/>
      <dgm:spPr/>
      <dgm:t>
        <a:bodyPr/>
        <a:lstStyle/>
        <a:p>
          <a:endParaRPr lang="en-US"/>
        </a:p>
      </dgm:t>
    </dgm:pt>
    <dgm:pt modelId="{B21CD0C6-AC2B-406B-9C8D-1BE18F45E832}" type="pres">
      <dgm:prSet presAssocID="{108CFA91-E424-49B0-9FE5-83F563EE1D57}" presName="diagram" presStyleCnt="0">
        <dgm:presLayoutVars>
          <dgm:dir/>
          <dgm:resizeHandles val="exact"/>
        </dgm:presLayoutVars>
      </dgm:prSet>
      <dgm:spPr/>
    </dgm:pt>
    <dgm:pt modelId="{60891B3C-5E39-4E6F-9D0A-D39996B83456}" type="pres">
      <dgm:prSet presAssocID="{B0422E43-5B71-4045-95E2-98DA050CBB8B}" presName="node" presStyleLbl="node1" presStyleIdx="0" presStyleCnt="4">
        <dgm:presLayoutVars>
          <dgm:bulletEnabled val="1"/>
        </dgm:presLayoutVars>
      </dgm:prSet>
      <dgm:spPr/>
    </dgm:pt>
    <dgm:pt modelId="{4F6D12B9-70A9-432F-BD53-0F4AE3E50E46}" type="pres">
      <dgm:prSet presAssocID="{937187D8-E2A2-41E4-9C81-360CA25B4DB7}" presName="sibTrans" presStyleLbl="sibTrans2D1" presStyleIdx="0" presStyleCnt="3"/>
      <dgm:spPr/>
    </dgm:pt>
    <dgm:pt modelId="{F2902AB9-D597-47B6-A375-23E56646EE30}" type="pres">
      <dgm:prSet presAssocID="{937187D8-E2A2-41E4-9C81-360CA25B4DB7}" presName="connectorText" presStyleLbl="sibTrans2D1" presStyleIdx="0" presStyleCnt="3"/>
      <dgm:spPr/>
    </dgm:pt>
    <dgm:pt modelId="{8A9A91DA-D27C-410B-B0DF-8F25727752E3}" type="pres">
      <dgm:prSet presAssocID="{D1E936D9-64E2-452D-8C63-089076590976}" presName="node" presStyleLbl="node1" presStyleIdx="1" presStyleCnt="4">
        <dgm:presLayoutVars>
          <dgm:bulletEnabled val="1"/>
        </dgm:presLayoutVars>
      </dgm:prSet>
      <dgm:spPr/>
    </dgm:pt>
    <dgm:pt modelId="{0C9BEA17-5EF6-4194-8B1D-68B8505A4965}" type="pres">
      <dgm:prSet presAssocID="{8F483FC6-9A11-4334-B887-B22BF9FC3BA8}" presName="sibTrans" presStyleLbl="sibTrans2D1" presStyleIdx="1" presStyleCnt="3"/>
      <dgm:spPr/>
    </dgm:pt>
    <dgm:pt modelId="{F96238A7-6B89-4EED-8E8C-D461517A5B6E}" type="pres">
      <dgm:prSet presAssocID="{8F483FC6-9A11-4334-B887-B22BF9FC3BA8}" presName="connectorText" presStyleLbl="sibTrans2D1" presStyleIdx="1" presStyleCnt="3"/>
      <dgm:spPr/>
    </dgm:pt>
    <dgm:pt modelId="{761A457C-F6A6-4790-AB2A-BFD0FDF6D6B7}" type="pres">
      <dgm:prSet presAssocID="{8976F371-E876-4E41-B1D4-AD6D33F8F247}" presName="node" presStyleLbl="node1" presStyleIdx="2" presStyleCnt="4">
        <dgm:presLayoutVars>
          <dgm:bulletEnabled val="1"/>
        </dgm:presLayoutVars>
      </dgm:prSet>
      <dgm:spPr/>
    </dgm:pt>
    <dgm:pt modelId="{0DB6F71E-362E-4326-9857-8738706FFFA0}" type="pres">
      <dgm:prSet presAssocID="{08500D2C-20A2-4F48-A503-C1820842CE9B}" presName="sibTrans" presStyleLbl="sibTrans2D1" presStyleIdx="2" presStyleCnt="3"/>
      <dgm:spPr/>
    </dgm:pt>
    <dgm:pt modelId="{7609F731-DA85-4A21-ABE9-C0E0EFE654DE}" type="pres">
      <dgm:prSet presAssocID="{08500D2C-20A2-4F48-A503-C1820842CE9B}" presName="connectorText" presStyleLbl="sibTrans2D1" presStyleIdx="2" presStyleCnt="3"/>
      <dgm:spPr/>
    </dgm:pt>
    <dgm:pt modelId="{60320553-890E-46CE-9B62-AFA7CEFC07DA}" type="pres">
      <dgm:prSet presAssocID="{CC5FDCBD-385E-4141-A5C3-1CE28BEE6D35}" presName="node" presStyleLbl="node1" presStyleIdx="3" presStyleCnt="4">
        <dgm:presLayoutVars>
          <dgm:bulletEnabled val="1"/>
        </dgm:presLayoutVars>
      </dgm:prSet>
      <dgm:spPr/>
    </dgm:pt>
  </dgm:ptLst>
  <dgm:cxnLst>
    <dgm:cxn modelId="{02E34814-86C5-43BD-B224-554290E8ADE2}" type="presOf" srcId="{B0422E43-5B71-4045-95E2-98DA050CBB8B}" destId="{60891B3C-5E39-4E6F-9D0A-D39996B83456}" srcOrd="0" destOrd="0" presId="urn:microsoft.com/office/officeart/2005/8/layout/process5#1"/>
    <dgm:cxn modelId="{0582BD37-CB77-4D0C-9FE4-58EA904636A6}" type="presOf" srcId="{08500D2C-20A2-4F48-A503-C1820842CE9B}" destId="{7609F731-DA85-4A21-ABE9-C0E0EFE654DE}" srcOrd="1" destOrd="0" presId="urn:microsoft.com/office/officeart/2005/8/layout/process5#1"/>
    <dgm:cxn modelId="{B055E45F-5CD0-4D0C-9789-2D67002E96B3}" type="presOf" srcId="{08500D2C-20A2-4F48-A503-C1820842CE9B}" destId="{0DB6F71E-362E-4326-9857-8738706FFFA0}" srcOrd="0" destOrd="0" presId="urn:microsoft.com/office/officeart/2005/8/layout/process5#1"/>
    <dgm:cxn modelId="{73E47F43-512C-447A-921B-6C4BCDA062F9}" srcId="{108CFA91-E424-49B0-9FE5-83F563EE1D57}" destId="{CC5FDCBD-385E-4141-A5C3-1CE28BEE6D35}" srcOrd="3" destOrd="0" parTransId="{B73F689F-7DD8-48A4-BA14-E6BFA0FCECD6}" sibTransId="{F1E250FE-46DA-41B4-AB49-84D8A0C19222}"/>
    <dgm:cxn modelId="{D9B0B875-820A-454C-8497-4FAB8A72C39F}" srcId="{108CFA91-E424-49B0-9FE5-83F563EE1D57}" destId="{D1E936D9-64E2-452D-8C63-089076590976}" srcOrd="1" destOrd="0" parTransId="{8B37069A-874C-44B0-B464-EB02C02B23A0}" sibTransId="{8F483FC6-9A11-4334-B887-B22BF9FC3BA8}"/>
    <dgm:cxn modelId="{6127C87D-069A-413C-B09F-412E8E13588F}" type="presOf" srcId="{8F483FC6-9A11-4334-B887-B22BF9FC3BA8}" destId="{0C9BEA17-5EF6-4194-8B1D-68B8505A4965}" srcOrd="0" destOrd="0" presId="urn:microsoft.com/office/officeart/2005/8/layout/process5#1"/>
    <dgm:cxn modelId="{9EF36D80-A8F8-490A-86B8-BCBEEA7C9E72}" type="presOf" srcId="{8976F371-E876-4E41-B1D4-AD6D33F8F247}" destId="{761A457C-F6A6-4790-AB2A-BFD0FDF6D6B7}" srcOrd="0" destOrd="0" presId="urn:microsoft.com/office/officeart/2005/8/layout/process5#1"/>
    <dgm:cxn modelId="{2719A690-6BF0-4B73-8AF2-417E109311E1}" srcId="{108CFA91-E424-49B0-9FE5-83F563EE1D57}" destId="{B0422E43-5B71-4045-95E2-98DA050CBB8B}" srcOrd="0" destOrd="0" parTransId="{1C503FD8-824E-410D-89D1-F70148BB209C}" sibTransId="{937187D8-E2A2-41E4-9C81-360CA25B4DB7}"/>
    <dgm:cxn modelId="{BAB9C596-EF5E-4CF6-AFFD-0F6157321862}" type="presOf" srcId="{D1E936D9-64E2-452D-8C63-089076590976}" destId="{8A9A91DA-D27C-410B-B0DF-8F25727752E3}" srcOrd="0" destOrd="0" presId="urn:microsoft.com/office/officeart/2005/8/layout/process5#1"/>
    <dgm:cxn modelId="{E99818A7-C396-4F8C-B3F2-3C5BC76C4FC4}" type="presOf" srcId="{937187D8-E2A2-41E4-9C81-360CA25B4DB7}" destId="{4F6D12B9-70A9-432F-BD53-0F4AE3E50E46}" srcOrd="0" destOrd="0" presId="urn:microsoft.com/office/officeart/2005/8/layout/process5#1"/>
    <dgm:cxn modelId="{26D0BBA9-4B77-4C4F-80C2-68AEF5DC30B7}" type="presOf" srcId="{8F483FC6-9A11-4334-B887-B22BF9FC3BA8}" destId="{F96238A7-6B89-4EED-8E8C-D461517A5B6E}" srcOrd="1" destOrd="0" presId="urn:microsoft.com/office/officeart/2005/8/layout/process5#1"/>
    <dgm:cxn modelId="{5041EAE2-3D69-456B-A7E1-ABB93D779753}" type="presOf" srcId="{937187D8-E2A2-41E4-9C81-360CA25B4DB7}" destId="{F2902AB9-D597-47B6-A375-23E56646EE30}" srcOrd="1" destOrd="0" presId="urn:microsoft.com/office/officeart/2005/8/layout/process5#1"/>
    <dgm:cxn modelId="{27646EF0-F5F8-4BF4-9650-DC8D7FE2F2D2}" type="presOf" srcId="{CC5FDCBD-385E-4141-A5C3-1CE28BEE6D35}" destId="{60320553-890E-46CE-9B62-AFA7CEFC07DA}" srcOrd="0" destOrd="0" presId="urn:microsoft.com/office/officeart/2005/8/layout/process5#1"/>
    <dgm:cxn modelId="{8E3C1DFA-5B90-45AA-A579-8078B8AED6EB}" type="presOf" srcId="{108CFA91-E424-49B0-9FE5-83F563EE1D57}" destId="{B21CD0C6-AC2B-406B-9C8D-1BE18F45E832}" srcOrd="0" destOrd="0" presId="urn:microsoft.com/office/officeart/2005/8/layout/process5#1"/>
    <dgm:cxn modelId="{2D02F3FE-ECA3-4D4D-8489-CFC52ECA4988}" srcId="{108CFA91-E424-49B0-9FE5-83F563EE1D57}" destId="{8976F371-E876-4E41-B1D4-AD6D33F8F247}" srcOrd="2" destOrd="0" parTransId="{3F0BE115-F77D-40E6-BBE9-05F4C7E0DAD1}" sibTransId="{08500D2C-20A2-4F48-A503-C1820842CE9B}"/>
    <dgm:cxn modelId="{04703B59-5C76-4685-B88C-D89EF6DCA4BA}" type="presParOf" srcId="{B21CD0C6-AC2B-406B-9C8D-1BE18F45E832}" destId="{60891B3C-5E39-4E6F-9D0A-D39996B83456}" srcOrd="0" destOrd="0" presId="urn:microsoft.com/office/officeart/2005/8/layout/process5#1"/>
    <dgm:cxn modelId="{4077EBA0-20A6-4B39-AD7E-C3AAB0D8D03A}" type="presParOf" srcId="{B21CD0C6-AC2B-406B-9C8D-1BE18F45E832}" destId="{4F6D12B9-70A9-432F-BD53-0F4AE3E50E46}" srcOrd="1" destOrd="0" presId="urn:microsoft.com/office/officeart/2005/8/layout/process5#1"/>
    <dgm:cxn modelId="{1BB8B715-44EF-4679-873E-E4E801DF1EE8}" type="presParOf" srcId="{4F6D12B9-70A9-432F-BD53-0F4AE3E50E46}" destId="{F2902AB9-D597-47B6-A375-23E56646EE30}" srcOrd="0" destOrd="0" presId="urn:microsoft.com/office/officeart/2005/8/layout/process5#1"/>
    <dgm:cxn modelId="{EEFD242A-4F79-4454-AC6D-1183F790F3D3}" type="presParOf" srcId="{B21CD0C6-AC2B-406B-9C8D-1BE18F45E832}" destId="{8A9A91DA-D27C-410B-B0DF-8F25727752E3}" srcOrd="2" destOrd="0" presId="urn:microsoft.com/office/officeart/2005/8/layout/process5#1"/>
    <dgm:cxn modelId="{917C1525-1AA9-480B-9888-29B0DD3FB8E0}" type="presParOf" srcId="{B21CD0C6-AC2B-406B-9C8D-1BE18F45E832}" destId="{0C9BEA17-5EF6-4194-8B1D-68B8505A4965}" srcOrd="3" destOrd="0" presId="urn:microsoft.com/office/officeart/2005/8/layout/process5#1"/>
    <dgm:cxn modelId="{D99AE12B-1EB5-48E9-A041-4E6B678BF0D2}" type="presParOf" srcId="{0C9BEA17-5EF6-4194-8B1D-68B8505A4965}" destId="{F96238A7-6B89-4EED-8E8C-D461517A5B6E}" srcOrd="0" destOrd="0" presId="urn:microsoft.com/office/officeart/2005/8/layout/process5#1"/>
    <dgm:cxn modelId="{26EF2C73-F711-40FA-97A6-6D69900090C3}" type="presParOf" srcId="{B21CD0C6-AC2B-406B-9C8D-1BE18F45E832}" destId="{761A457C-F6A6-4790-AB2A-BFD0FDF6D6B7}" srcOrd="4" destOrd="0" presId="urn:microsoft.com/office/officeart/2005/8/layout/process5#1"/>
    <dgm:cxn modelId="{FCD6ECD5-7BD2-4D12-9E31-B587E99CBFE5}" type="presParOf" srcId="{B21CD0C6-AC2B-406B-9C8D-1BE18F45E832}" destId="{0DB6F71E-362E-4326-9857-8738706FFFA0}" srcOrd="5" destOrd="0" presId="urn:microsoft.com/office/officeart/2005/8/layout/process5#1"/>
    <dgm:cxn modelId="{1C63819F-8B89-48C1-AD26-51D93E82733A}" type="presParOf" srcId="{0DB6F71E-362E-4326-9857-8738706FFFA0}" destId="{7609F731-DA85-4A21-ABE9-C0E0EFE654DE}" srcOrd="0" destOrd="0" presId="urn:microsoft.com/office/officeart/2005/8/layout/process5#1"/>
    <dgm:cxn modelId="{59FFBA44-3F13-4C3E-B5C5-22FF73E6C57B}" type="presParOf" srcId="{B21CD0C6-AC2B-406B-9C8D-1BE18F45E832}" destId="{60320553-890E-46CE-9B62-AFA7CEFC07DA}" srcOrd="6" destOrd="0" presId="urn:microsoft.com/office/officeart/2005/8/layout/process5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280A8-5820-457F-89C6-A10C9B3C80D2}">
      <dsp:nvSpPr>
        <dsp:cNvPr id="0" name=""/>
        <dsp:cNvSpPr/>
      </dsp:nvSpPr>
      <dsp:spPr>
        <a:xfrm>
          <a:off x="0" y="2278"/>
          <a:ext cx="365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CFE7F-7330-4100-997E-C11A1C18568E}">
      <dsp:nvSpPr>
        <dsp:cNvPr id="0" name=""/>
        <dsp:cNvSpPr/>
      </dsp:nvSpPr>
      <dsp:spPr>
        <a:xfrm>
          <a:off x="0" y="2278"/>
          <a:ext cx="3657600" cy="42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What is UTIs </a:t>
          </a:r>
        </a:p>
      </dsp:txBody>
      <dsp:txXfrm>
        <a:off x="0" y="2278"/>
        <a:ext cx="3657600" cy="423811"/>
      </dsp:txXfrm>
    </dsp:sp>
    <dsp:sp modelId="{49EAC8DD-1601-4315-AA9C-C32E17232827}">
      <dsp:nvSpPr>
        <dsp:cNvPr id="0" name=""/>
        <dsp:cNvSpPr/>
      </dsp:nvSpPr>
      <dsp:spPr>
        <a:xfrm>
          <a:off x="0" y="426090"/>
          <a:ext cx="365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55C38-3147-4655-9BF6-6254F2CFDCDC}">
      <dsp:nvSpPr>
        <dsp:cNvPr id="0" name=""/>
        <dsp:cNvSpPr/>
      </dsp:nvSpPr>
      <dsp:spPr>
        <a:xfrm>
          <a:off x="0" y="426090"/>
          <a:ext cx="3657600" cy="42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Types of UTIs </a:t>
          </a:r>
        </a:p>
      </dsp:txBody>
      <dsp:txXfrm>
        <a:off x="0" y="426090"/>
        <a:ext cx="3657600" cy="423811"/>
      </dsp:txXfrm>
    </dsp:sp>
    <dsp:sp modelId="{B4E70ADF-D57E-459D-9BA8-383EB4E4747B}">
      <dsp:nvSpPr>
        <dsp:cNvPr id="0" name=""/>
        <dsp:cNvSpPr/>
      </dsp:nvSpPr>
      <dsp:spPr>
        <a:xfrm>
          <a:off x="0" y="849902"/>
          <a:ext cx="365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EBFC6-D7D5-4726-9A29-983A86B7FC55}">
      <dsp:nvSpPr>
        <dsp:cNvPr id="0" name=""/>
        <dsp:cNvSpPr/>
      </dsp:nvSpPr>
      <dsp:spPr>
        <a:xfrm>
          <a:off x="0" y="849902"/>
          <a:ext cx="3657600" cy="42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Causes of UTIs</a:t>
          </a:r>
        </a:p>
      </dsp:txBody>
      <dsp:txXfrm>
        <a:off x="0" y="849902"/>
        <a:ext cx="3657600" cy="423811"/>
      </dsp:txXfrm>
    </dsp:sp>
    <dsp:sp modelId="{1DC9A55B-D588-4BDB-83E6-4FCDEA21A9C1}">
      <dsp:nvSpPr>
        <dsp:cNvPr id="0" name=""/>
        <dsp:cNvSpPr/>
      </dsp:nvSpPr>
      <dsp:spPr>
        <a:xfrm>
          <a:off x="0" y="1273714"/>
          <a:ext cx="365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8C636-94D1-4B9A-92B0-16083FC2EF72}">
      <dsp:nvSpPr>
        <dsp:cNvPr id="0" name=""/>
        <dsp:cNvSpPr/>
      </dsp:nvSpPr>
      <dsp:spPr>
        <a:xfrm>
          <a:off x="0" y="1273714"/>
          <a:ext cx="3657600" cy="42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Symptoms of UTIs</a:t>
          </a:r>
        </a:p>
      </dsp:txBody>
      <dsp:txXfrm>
        <a:off x="0" y="1273714"/>
        <a:ext cx="3657600" cy="423811"/>
      </dsp:txXfrm>
    </dsp:sp>
    <dsp:sp modelId="{D5DCDE48-3E40-48AA-8B87-E37DB88A0527}">
      <dsp:nvSpPr>
        <dsp:cNvPr id="0" name=""/>
        <dsp:cNvSpPr/>
      </dsp:nvSpPr>
      <dsp:spPr>
        <a:xfrm>
          <a:off x="0" y="1697526"/>
          <a:ext cx="365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FEDC5-D5F2-472E-8CFC-66694ECD1EAD}">
      <dsp:nvSpPr>
        <dsp:cNvPr id="0" name=""/>
        <dsp:cNvSpPr/>
      </dsp:nvSpPr>
      <dsp:spPr>
        <a:xfrm>
          <a:off x="0" y="1697526"/>
          <a:ext cx="3657600" cy="42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Diagnosis of UTIs</a:t>
          </a:r>
        </a:p>
      </dsp:txBody>
      <dsp:txXfrm>
        <a:off x="0" y="1697526"/>
        <a:ext cx="3657600" cy="423811"/>
      </dsp:txXfrm>
    </dsp:sp>
    <dsp:sp modelId="{B1F2529A-0D92-4FEE-9497-CF721C8AABE3}">
      <dsp:nvSpPr>
        <dsp:cNvPr id="0" name=""/>
        <dsp:cNvSpPr/>
      </dsp:nvSpPr>
      <dsp:spPr>
        <a:xfrm>
          <a:off x="0" y="2121338"/>
          <a:ext cx="365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880F9-EB70-4F66-98CA-8CA1C6770FAD}">
      <dsp:nvSpPr>
        <dsp:cNvPr id="0" name=""/>
        <dsp:cNvSpPr/>
      </dsp:nvSpPr>
      <dsp:spPr>
        <a:xfrm>
          <a:off x="0" y="2121338"/>
          <a:ext cx="3657600" cy="42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Treatment of UTIs</a:t>
          </a:r>
        </a:p>
      </dsp:txBody>
      <dsp:txXfrm>
        <a:off x="0" y="2121338"/>
        <a:ext cx="3657600" cy="423811"/>
      </dsp:txXfrm>
    </dsp:sp>
    <dsp:sp modelId="{A7938C76-AB93-4B87-9E69-E9A0F4F5666C}">
      <dsp:nvSpPr>
        <dsp:cNvPr id="0" name=""/>
        <dsp:cNvSpPr/>
      </dsp:nvSpPr>
      <dsp:spPr>
        <a:xfrm>
          <a:off x="0" y="2545149"/>
          <a:ext cx="365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664DF-D4AC-4524-A2C9-CC265A75205F}">
      <dsp:nvSpPr>
        <dsp:cNvPr id="0" name=""/>
        <dsp:cNvSpPr/>
      </dsp:nvSpPr>
      <dsp:spPr>
        <a:xfrm>
          <a:off x="0" y="2545149"/>
          <a:ext cx="3657600" cy="42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Prevention of UTIs</a:t>
          </a:r>
        </a:p>
      </dsp:txBody>
      <dsp:txXfrm>
        <a:off x="0" y="2545149"/>
        <a:ext cx="3657600" cy="423811"/>
      </dsp:txXfrm>
    </dsp:sp>
    <dsp:sp modelId="{D00313B2-B815-4815-AB08-12B6B4F057F0}">
      <dsp:nvSpPr>
        <dsp:cNvPr id="0" name=""/>
        <dsp:cNvSpPr/>
      </dsp:nvSpPr>
      <dsp:spPr>
        <a:xfrm>
          <a:off x="0" y="2968961"/>
          <a:ext cx="365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571C6-3023-4802-916F-EED6F95B6707}">
      <dsp:nvSpPr>
        <dsp:cNvPr id="0" name=""/>
        <dsp:cNvSpPr/>
      </dsp:nvSpPr>
      <dsp:spPr>
        <a:xfrm>
          <a:off x="0" y="2968961"/>
          <a:ext cx="3657600" cy="42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Risk Factors of UTIs</a:t>
          </a:r>
        </a:p>
      </dsp:txBody>
      <dsp:txXfrm>
        <a:off x="0" y="2968961"/>
        <a:ext cx="3657600" cy="423811"/>
      </dsp:txXfrm>
    </dsp:sp>
    <dsp:sp modelId="{4880BB2B-1C1D-46DB-B549-2204F61978BA}">
      <dsp:nvSpPr>
        <dsp:cNvPr id="0" name=""/>
        <dsp:cNvSpPr/>
      </dsp:nvSpPr>
      <dsp:spPr>
        <a:xfrm>
          <a:off x="0" y="3392773"/>
          <a:ext cx="365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2C7AC-371B-46D8-BBF7-2F91B7DAC3A8}">
      <dsp:nvSpPr>
        <dsp:cNvPr id="0" name=""/>
        <dsp:cNvSpPr/>
      </dsp:nvSpPr>
      <dsp:spPr>
        <a:xfrm>
          <a:off x="0" y="3392773"/>
          <a:ext cx="3657600" cy="42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Complications of UTIs</a:t>
          </a:r>
        </a:p>
      </dsp:txBody>
      <dsp:txXfrm>
        <a:off x="0" y="3392773"/>
        <a:ext cx="3657600" cy="423811"/>
      </dsp:txXfrm>
    </dsp:sp>
    <dsp:sp modelId="{F8088668-F6C1-425E-A5D4-94C61E75BA0C}">
      <dsp:nvSpPr>
        <dsp:cNvPr id="0" name=""/>
        <dsp:cNvSpPr/>
      </dsp:nvSpPr>
      <dsp:spPr>
        <a:xfrm>
          <a:off x="0" y="3816585"/>
          <a:ext cx="365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7681E-877B-4358-881C-6AB9E4F168AF}">
      <dsp:nvSpPr>
        <dsp:cNvPr id="0" name=""/>
        <dsp:cNvSpPr/>
      </dsp:nvSpPr>
      <dsp:spPr>
        <a:xfrm>
          <a:off x="0" y="3816585"/>
          <a:ext cx="3657600" cy="42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References</a:t>
          </a:r>
        </a:p>
      </dsp:txBody>
      <dsp:txXfrm>
        <a:off x="0" y="3816585"/>
        <a:ext cx="3657600" cy="423811"/>
      </dsp:txXfrm>
    </dsp:sp>
    <dsp:sp modelId="{E73C3EC3-8C33-4B8E-9C9B-F311679E8489}">
      <dsp:nvSpPr>
        <dsp:cNvPr id="0" name=""/>
        <dsp:cNvSpPr/>
      </dsp:nvSpPr>
      <dsp:spPr>
        <a:xfrm>
          <a:off x="0" y="4240397"/>
          <a:ext cx="365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09E0B-B6CA-40C8-B459-F587C11809A4}">
      <dsp:nvSpPr>
        <dsp:cNvPr id="0" name=""/>
        <dsp:cNvSpPr/>
      </dsp:nvSpPr>
      <dsp:spPr>
        <a:xfrm>
          <a:off x="0" y="4240397"/>
          <a:ext cx="3657600" cy="42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Question and Answer Session</a:t>
          </a:r>
        </a:p>
      </dsp:txBody>
      <dsp:txXfrm>
        <a:off x="0" y="4240397"/>
        <a:ext cx="3657600" cy="4238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E6C5A-24D9-4031-AE49-63E3FA4953F8}">
      <dsp:nvSpPr>
        <dsp:cNvPr id="0" name=""/>
        <dsp:cNvSpPr/>
      </dsp:nvSpPr>
      <dsp:spPr>
        <a:xfrm>
          <a:off x="0" y="122846"/>
          <a:ext cx="5549917" cy="456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baseline="0"/>
            <a:t>Poor hygiene</a:t>
          </a:r>
          <a:endParaRPr lang="en-US" sz="1200" kern="1200"/>
        </a:p>
      </dsp:txBody>
      <dsp:txXfrm>
        <a:off x="22275" y="145121"/>
        <a:ext cx="5505367" cy="411750"/>
      </dsp:txXfrm>
    </dsp:sp>
    <dsp:sp modelId="{5BFE50BC-ECF4-4878-983F-C098BFC4E686}">
      <dsp:nvSpPr>
        <dsp:cNvPr id="0" name=""/>
        <dsp:cNvSpPr/>
      </dsp:nvSpPr>
      <dsp:spPr>
        <a:xfrm>
          <a:off x="0" y="613706"/>
          <a:ext cx="5549917" cy="456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baseline="0"/>
            <a:t>Sexual activity</a:t>
          </a:r>
          <a:endParaRPr lang="en-US" sz="1200" kern="1200"/>
        </a:p>
      </dsp:txBody>
      <dsp:txXfrm>
        <a:off x="22275" y="635981"/>
        <a:ext cx="5505367" cy="411750"/>
      </dsp:txXfrm>
    </dsp:sp>
    <dsp:sp modelId="{D6D6C5CF-9186-49A0-8B3D-4A7FB99B57AE}">
      <dsp:nvSpPr>
        <dsp:cNvPr id="0" name=""/>
        <dsp:cNvSpPr/>
      </dsp:nvSpPr>
      <dsp:spPr>
        <a:xfrm>
          <a:off x="0" y="1104566"/>
          <a:ext cx="5549917" cy="456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baseline="0"/>
            <a:t>Use of spermicides or diaphragms</a:t>
          </a:r>
          <a:endParaRPr lang="en-US" sz="1200" kern="1200"/>
        </a:p>
      </dsp:txBody>
      <dsp:txXfrm>
        <a:off x="22275" y="1126841"/>
        <a:ext cx="5505367" cy="411750"/>
      </dsp:txXfrm>
    </dsp:sp>
    <dsp:sp modelId="{397DBC5E-C5ED-4C8E-AE98-D7FD6300147B}">
      <dsp:nvSpPr>
        <dsp:cNvPr id="0" name=""/>
        <dsp:cNvSpPr/>
      </dsp:nvSpPr>
      <dsp:spPr>
        <a:xfrm>
          <a:off x="0" y="1595426"/>
          <a:ext cx="5549917" cy="456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baseline="0"/>
            <a:t>Reduced estrogen levels (common after menopause)</a:t>
          </a:r>
          <a:endParaRPr lang="en-US" sz="1200" kern="1200"/>
        </a:p>
      </dsp:txBody>
      <dsp:txXfrm>
        <a:off x="22275" y="1617701"/>
        <a:ext cx="5505367" cy="411750"/>
      </dsp:txXfrm>
    </dsp:sp>
    <dsp:sp modelId="{F9DC236E-222E-4333-93E4-E8A7A5D5F14A}">
      <dsp:nvSpPr>
        <dsp:cNvPr id="0" name=""/>
        <dsp:cNvSpPr/>
      </dsp:nvSpPr>
      <dsp:spPr>
        <a:xfrm>
          <a:off x="0" y="2086286"/>
          <a:ext cx="5549917" cy="456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baseline="0"/>
            <a:t>Obstructions (e.g., kidney stones or an enlarged prostate)</a:t>
          </a:r>
          <a:endParaRPr lang="en-US" sz="1200" kern="1200"/>
        </a:p>
      </dsp:txBody>
      <dsp:txXfrm>
        <a:off x="22275" y="2108561"/>
        <a:ext cx="5505367" cy="411750"/>
      </dsp:txXfrm>
    </dsp:sp>
    <dsp:sp modelId="{3CCFC8CA-3B1B-42ED-80A2-BF94726DC9E6}">
      <dsp:nvSpPr>
        <dsp:cNvPr id="0" name=""/>
        <dsp:cNvSpPr/>
      </dsp:nvSpPr>
      <dsp:spPr>
        <a:xfrm>
          <a:off x="0" y="2577146"/>
          <a:ext cx="5549917" cy="456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baseline="0"/>
            <a:t>Catheter use or urinary procedures  </a:t>
          </a:r>
          <a:endParaRPr lang="en-US" sz="1200" kern="1200"/>
        </a:p>
      </dsp:txBody>
      <dsp:txXfrm>
        <a:off x="22275" y="2599421"/>
        <a:ext cx="5505367" cy="411750"/>
      </dsp:txXfrm>
    </dsp:sp>
    <dsp:sp modelId="{16E284DF-F88D-44CE-A338-0B80EF75F462}">
      <dsp:nvSpPr>
        <dsp:cNvPr id="0" name=""/>
        <dsp:cNvSpPr/>
      </dsp:nvSpPr>
      <dsp:spPr>
        <a:xfrm>
          <a:off x="0" y="3068006"/>
          <a:ext cx="5549917" cy="456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/>
            <a:t>A catheter-associated urinary tract infection (CAUTI) occurs when germs enter the urinary tract through a urinary catheter and cause infection.</a:t>
          </a:r>
          <a:endParaRPr lang="en-US" sz="1200" kern="1200"/>
        </a:p>
      </dsp:txBody>
      <dsp:txXfrm>
        <a:off x="22275" y="3090281"/>
        <a:ext cx="5505367" cy="4117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38F34-7DB7-4B5E-A46B-2845CD033CC7}">
      <dsp:nvSpPr>
        <dsp:cNvPr id="0" name=""/>
        <dsp:cNvSpPr/>
      </dsp:nvSpPr>
      <dsp:spPr>
        <a:xfrm>
          <a:off x="0" y="580818"/>
          <a:ext cx="4597758" cy="397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/>
            <a:t>Persistent urge to urinate</a:t>
          </a:r>
          <a:endParaRPr lang="en-US" sz="1700" kern="1200"/>
        </a:p>
      </dsp:txBody>
      <dsp:txXfrm>
        <a:off x="19419" y="600237"/>
        <a:ext cx="4558920" cy="358962"/>
      </dsp:txXfrm>
    </dsp:sp>
    <dsp:sp modelId="{0AF764C1-5E94-41FA-A617-0E72AC5EBB41}">
      <dsp:nvSpPr>
        <dsp:cNvPr id="0" name=""/>
        <dsp:cNvSpPr/>
      </dsp:nvSpPr>
      <dsp:spPr>
        <a:xfrm>
          <a:off x="0" y="1027578"/>
          <a:ext cx="4597758" cy="397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 dirty="0"/>
            <a:t>Passing small amounts of urine frequently</a:t>
          </a:r>
          <a:endParaRPr lang="en-US" sz="1700" kern="1200" dirty="0"/>
        </a:p>
      </dsp:txBody>
      <dsp:txXfrm>
        <a:off x="19419" y="1046997"/>
        <a:ext cx="4558920" cy="358962"/>
      </dsp:txXfrm>
    </dsp:sp>
    <dsp:sp modelId="{54A4D5C5-D233-436C-B435-20FA0008E252}">
      <dsp:nvSpPr>
        <dsp:cNvPr id="0" name=""/>
        <dsp:cNvSpPr/>
      </dsp:nvSpPr>
      <dsp:spPr>
        <a:xfrm>
          <a:off x="0" y="1474338"/>
          <a:ext cx="4597758" cy="397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/>
            <a:t>Pain or burning sensation while urinating</a:t>
          </a:r>
          <a:endParaRPr lang="en-US" sz="1700" kern="1200"/>
        </a:p>
      </dsp:txBody>
      <dsp:txXfrm>
        <a:off x="19419" y="1493757"/>
        <a:ext cx="4558920" cy="358962"/>
      </dsp:txXfrm>
    </dsp:sp>
    <dsp:sp modelId="{0AD61230-E009-4590-B4A6-5C7991D23AE5}">
      <dsp:nvSpPr>
        <dsp:cNvPr id="0" name=""/>
        <dsp:cNvSpPr/>
      </dsp:nvSpPr>
      <dsp:spPr>
        <a:xfrm>
          <a:off x="0" y="1921098"/>
          <a:ext cx="4597758" cy="397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/>
            <a:t>Cloudy, foul-smelling, or dark-colored urine</a:t>
          </a:r>
          <a:endParaRPr lang="en-US" sz="1700" kern="1200"/>
        </a:p>
      </dsp:txBody>
      <dsp:txXfrm>
        <a:off x="19419" y="1940517"/>
        <a:ext cx="4558920" cy="358962"/>
      </dsp:txXfrm>
    </dsp:sp>
    <dsp:sp modelId="{03256024-5A52-441A-8A66-8C0B810E1B0E}">
      <dsp:nvSpPr>
        <dsp:cNvPr id="0" name=""/>
        <dsp:cNvSpPr/>
      </dsp:nvSpPr>
      <dsp:spPr>
        <a:xfrm>
          <a:off x="0" y="2367858"/>
          <a:ext cx="4597758" cy="397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 dirty="0"/>
            <a:t>Pelvic pain (common in women)</a:t>
          </a:r>
          <a:endParaRPr lang="en-US" sz="1700" kern="1200" dirty="0"/>
        </a:p>
      </dsp:txBody>
      <dsp:txXfrm>
        <a:off x="19419" y="2387277"/>
        <a:ext cx="4558920" cy="358962"/>
      </dsp:txXfrm>
    </dsp:sp>
    <dsp:sp modelId="{679DCD01-0BF6-4358-A198-C9FC984F95DC}">
      <dsp:nvSpPr>
        <dsp:cNvPr id="0" name=""/>
        <dsp:cNvSpPr/>
      </dsp:nvSpPr>
      <dsp:spPr>
        <a:xfrm>
          <a:off x="0" y="2814618"/>
          <a:ext cx="4597758" cy="397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/>
            <a:t>Fever and chills (especially with kidney infections) </a:t>
          </a:r>
          <a:endParaRPr lang="en-US" sz="1700" kern="1200"/>
        </a:p>
      </dsp:txBody>
      <dsp:txXfrm>
        <a:off x="19419" y="2834037"/>
        <a:ext cx="4558920" cy="3589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CDEC5-A81F-4DC9-B35F-6B80D6E06E06}">
      <dsp:nvSpPr>
        <dsp:cNvPr id="0" name=""/>
        <dsp:cNvSpPr/>
      </dsp:nvSpPr>
      <dsp:spPr>
        <a:xfrm>
          <a:off x="441484" y="19"/>
          <a:ext cx="1974159" cy="11844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Hydrate:</a:t>
          </a:r>
          <a:r>
            <a:rPr lang="en-US" sz="1100" kern="1200" dirty="0"/>
            <a:t> Drink at least 8 glasses of water daily.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dirty="0"/>
            <a:t>Catheter us: </a:t>
          </a:r>
          <a:r>
            <a:rPr lang="en-US" sz="1100" b="0" i="0" kern="1200" dirty="0"/>
            <a:t>If the patient has a long-term catheter, they must clean their hands before and after touching the catheter.</a:t>
          </a:r>
          <a:endParaRPr lang="en-US" sz="1100" kern="1200" dirty="0"/>
        </a:p>
      </dsp:txBody>
      <dsp:txXfrm>
        <a:off x="441484" y="19"/>
        <a:ext cx="1974159" cy="1184495"/>
      </dsp:txXfrm>
    </dsp:sp>
    <dsp:sp modelId="{DB9D0425-FC70-4C66-9B45-D1EA38CA1F90}">
      <dsp:nvSpPr>
        <dsp:cNvPr id="0" name=""/>
        <dsp:cNvSpPr/>
      </dsp:nvSpPr>
      <dsp:spPr>
        <a:xfrm>
          <a:off x="2613060" y="19"/>
          <a:ext cx="1974159" cy="1184495"/>
        </a:xfrm>
        <a:prstGeom prst="rect">
          <a:avLst/>
        </a:prstGeom>
        <a:solidFill>
          <a:schemeClr val="accent5">
            <a:hueOff val="892131"/>
            <a:satOff val="-3948"/>
            <a:lumOff val="-396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Urinate Regularly:</a:t>
          </a:r>
          <a:r>
            <a:rPr lang="en-US" sz="1100" kern="1200"/>
            <a:t> Don’t hold urine for long periods.</a:t>
          </a:r>
        </a:p>
      </dsp:txBody>
      <dsp:txXfrm>
        <a:off x="2613060" y="19"/>
        <a:ext cx="1974159" cy="1184495"/>
      </dsp:txXfrm>
    </dsp:sp>
    <dsp:sp modelId="{35611CEB-7C95-4D1F-9E75-F83F2FB74DEA}">
      <dsp:nvSpPr>
        <dsp:cNvPr id="0" name=""/>
        <dsp:cNvSpPr/>
      </dsp:nvSpPr>
      <dsp:spPr>
        <a:xfrm>
          <a:off x="441484" y="1381931"/>
          <a:ext cx="1974159" cy="1184495"/>
        </a:xfrm>
        <a:prstGeom prst="rect">
          <a:avLst/>
        </a:prstGeom>
        <a:solidFill>
          <a:schemeClr val="accent5">
            <a:hueOff val="1784262"/>
            <a:satOff val="-7896"/>
            <a:lumOff val="-792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Hygiene:</a:t>
          </a:r>
          <a:endParaRPr lang="en-US" sz="11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Wipe front to back after using the restroom.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Avoid harsh feminine products like douches or sprays.</a:t>
          </a:r>
        </a:p>
      </dsp:txBody>
      <dsp:txXfrm>
        <a:off x="441484" y="1381931"/>
        <a:ext cx="1974159" cy="1184495"/>
      </dsp:txXfrm>
    </dsp:sp>
    <dsp:sp modelId="{2A82C43E-01C3-4936-A655-9CBC822CD286}">
      <dsp:nvSpPr>
        <dsp:cNvPr id="0" name=""/>
        <dsp:cNvSpPr/>
      </dsp:nvSpPr>
      <dsp:spPr>
        <a:xfrm>
          <a:off x="2613060" y="1381931"/>
          <a:ext cx="1974159" cy="1184495"/>
        </a:xfrm>
        <a:prstGeom prst="rect">
          <a:avLst/>
        </a:prstGeom>
        <a:solidFill>
          <a:schemeClr val="accent5">
            <a:hueOff val="2676394"/>
            <a:satOff val="-11844"/>
            <a:lumOff val="-1188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Urinate After Sex:</a:t>
          </a:r>
          <a:r>
            <a:rPr lang="en-US" sz="1100" kern="1200"/>
            <a:t> Helps flush out bacteria.</a:t>
          </a:r>
        </a:p>
      </dsp:txBody>
      <dsp:txXfrm>
        <a:off x="2613060" y="1381931"/>
        <a:ext cx="1974159" cy="1184495"/>
      </dsp:txXfrm>
    </dsp:sp>
    <dsp:sp modelId="{3CE3E81C-961E-429D-B021-E3EE43B2688B}">
      <dsp:nvSpPr>
        <dsp:cNvPr id="0" name=""/>
        <dsp:cNvSpPr/>
      </dsp:nvSpPr>
      <dsp:spPr>
        <a:xfrm>
          <a:off x="441484" y="2763843"/>
          <a:ext cx="1974159" cy="1184495"/>
        </a:xfrm>
        <a:prstGeom prst="rect">
          <a:avLst/>
        </a:prstGeom>
        <a:solidFill>
          <a:schemeClr val="accent5">
            <a:hueOff val="3568525"/>
            <a:satOff val="-15792"/>
            <a:lumOff val="-1584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Clothing:</a:t>
          </a:r>
          <a:r>
            <a:rPr lang="en-US" sz="1100" kern="1200" dirty="0"/>
            <a:t> Wear breathable, cotton underwear, avoid sharing, rush to the hospital if you see any symptom or at risk and avoid tight-fitting clothes.</a:t>
          </a:r>
        </a:p>
      </dsp:txBody>
      <dsp:txXfrm>
        <a:off x="441484" y="2763843"/>
        <a:ext cx="1974159" cy="1184495"/>
      </dsp:txXfrm>
    </dsp:sp>
    <dsp:sp modelId="{FBE37E83-4584-40DD-8573-78D6A5D4EA6A}">
      <dsp:nvSpPr>
        <dsp:cNvPr id="0" name=""/>
        <dsp:cNvSpPr/>
      </dsp:nvSpPr>
      <dsp:spPr>
        <a:xfrm>
          <a:off x="2613060" y="2763843"/>
          <a:ext cx="1974159" cy="1184495"/>
        </a:xfrm>
        <a:prstGeom prst="rect">
          <a:avLst/>
        </a:prstGeom>
        <a:solidFill>
          <a:schemeClr val="accent5">
            <a:hueOff val="4460656"/>
            <a:satOff val="-19740"/>
            <a:lumOff val="-1980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Probiotics:</a:t>
          </a:r>
          <a:r>
            <a:rPr lang="en-US" sz="1100" kern="1200"/>
            <a:t> May help maintain a healthy balance of bacteria in the urinary tract.</a:t>
          </a:r>
        </a:p>
      </dsp:txBody>
      <dsp:txXfrm>
        <a:off x="2613060" y="2763843"/>
        <a:ext cx="1974159" cy="11844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CD64E-D50B-4AE1-B592-CD0269966359}">
      <dsp:nvSpPr>
        <dsp:cNvPr id="0" name=""/>
        <dsp:cNvSpPr/>
      </dsp:nvSpPr>
      <dsp:spPr>
        <a:xfrm>
          <a:off x="1587214" y="274777"/>
          <a:ext cx="3955670" cy="3955670"/>
        </a:xfrm>
        <a:prstGeom prst="pie">
          <a:avLst>
            <a:gd name="adj1" fmla="val 16200000"/>
            <a:gd name="adj2" fmla="val 19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Being female (shorter urethra makes it easier for bacteria to reach the bladder)</a:t>
          </a:r>
          <a:endParaRPr lang="en-US" sz="1100" kern="1200"/>
        </a:p>
      </dsp:txBody>
      <dsp:txXfrm>
        <a:off x="3607431" y="698599"/>
        <a:ext cx="1153737" cy="847643"/>
      </dsp:txXfrm>
    </dsp:sp>
    <dsp:sp modelId="{F011F0DA-800C-4541-9B10-E0023C96395B}">
      <dsp:nvSpPr>
        <dsp:cNvPr id="0" name=""/>
        <dsp:cNvSpPr/>
      </dsp:nvSpPr>
      <dsp:spPr>
        <a:xfrm>
          <a:off x="1469485" y="478683"/>
          <a:ext cx="3955670" cy="3955670"/>
        </a:xfrm>
        <a:prstGeom prst="pie">
          <a:avLst>
            <a:gd name="adj1" fmla="val 198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Pregnancy</a:t>
          </a:r>
          <a:endParaRPr lang="en-US" sz="1100" kern="1200"/>
        </a:p>
      </dsp:txBody>
      <dsp:txXfrm>
        <a:off x="4177236" y="2056242"/>
        <a:ext cx="1196119" cy="800552"/>
      </dsp:txXfrm>
    </dsp:sp>
    <dsp:sp modelId="{225E2DFE-1241-4AA9-998E-1141185A7538}">
      <dsp:nvSpPr>
        <dsp:cNvPr id="0" name=""/>
        <dsp:cNvSpPr/>
      </dsp:nvSpPr>
      <dsp:spPr>
        <a:xfrm>
          <a:off x="1469485" y="478683"/>
          <a:ext cx="3955670" cy="3955670"/>
        </a:xfrm>
        <a:prstGeom prst="pie">
          <a:avLst>
            <a:gd name="adj1" fmla="val 18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Menopause</a:t>
          </a:r>
          <a:endParaRPr lang="en-US" sz="1100" kern="1200"/>
        </a:p>
      </dsp:txBody>
      <dsp:txXfrm>
        <a:off x="3489703" y="3162887"/>
        <a:ext cx="1153737" cy="847643"/>
      </dsp:txXfrm>
    </dsp:sp>
    <dsp:sp modelId="{511ECB58-E335-44CD-B19C-65DB3FA1EAD7}">
      <dsp:nvSpPr>
        <dsp:cNvPr id="0" name=""/>
        <dsp:cNvSpPr/>
      </dsp:nvSpPr>
      <dsp:spPr>
        <a:xfrm>
          <a:off x="1469485" y="478683"/>
          <a:ext cx="3955670" cy="3955670"/>
        </a:xfrm>
        <a:prstGeom prst="pie">
          <a:avLst>
            <a:gd name="adj1" fmla="val 54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Use of contraceptive devices</a:t>
          </a:r>
          <a:endParaRPr lang="en-US" sz="1100" kern="1200"/>
        </a:p>
      </dsp:txBody>
      <dsp:txXfrm>
        <a:off x="2251201" y="3162887"/>
        <a:ext cx="1153737" cy="847643"/>
      </dsp:txXfrm>
    </dsp:sp>
    <dsp:sp modelId="{13C5044D-8C37-4CEE-8D41-1515494D356D}">
      <dsp:nvSpPr>
        <dsp:cNvPr id="0" name=""/>
        <dsp:cNvSpPr/>
      </dsp:nvSpPr>
      <dsp:spPr>
        <a:xfrm>
          <a:off x="1469485" y="478683"/>
          <a:ext cx="3955670" cy="3955670"/>
        </a:xfrm>
        <a:prstGeom prst="pie">
          <a:avLst>
            <a:gd name="adj1" fmla="val 9000000"/>
            <a:gd name="adj2" fmla="val 126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Diabetes</a:t>
          </a:r>
          <a:endParaRPr lang="en-US" sz="1100" kern="1200"/>
        </a:p>
      </dsp:txBody>
      <dsp:txXfrm>
        <a:off x="1530704" y="2056242"/>
        <a:ext cx="1196119" cy="800552"/>
      </dsp:txXfrm>
    </dsp:sp>
    <dsp:sp modelId="{DDF4BFEB-71DC-4168-9AB6-168110DBA0F0}">
      <dsp:nvSpPr>
        <dsp:cNvPr id="0" name=""/>
        <dsp:cNvSpPr/>
      </dsp:nvSpPr>
      <dsp:spPr>
        <a:xfrm>
          <a:off x="1469485" y="478683"/>
          <a:ext cx="3955670" cy="3955670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baseline="0"/>
            <a:t>Immune suppression </a:t>
          </a:r>
          <a:endParaRPr lang="en-US" sz="1100" kern="1200"/>
        </a:p>
      </dsp:txBody>
      <dsp:txXfrm>
        <a:off x="2251201" y="902504"/>
        <a:ext cx="1153737" cy="8476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91B3C-5E39-4E6F-9D0A-D39996B83456}">
      <dsp:nvSpPr>
        <dsp:cNvPr id="0" name=""/>
        <dsp:cNvSpPr/>
      </dsp:nvSpPr>
      <dsp:spPr>
        <a:xfrm>
          <a:off x="964575" y="2546"/>
          <a:ext cx="2267471" cy="1360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Untreated UTIs can lead to:</a:t>
          </a:r>
        </a:p>
      </dsp:txBody>
      <dsp:txXfrm>
        <a:off x="1004422" y="42393"/>
        <a:ext cx="2187777" cy="1280789"/>
      </dsp:txXfrm>
    </dsp:sp>
    <dsp:sp modelId="{4F6D12B9-70A9-432F-BD53-0F4AE3E50E46}">
      <dsp:nvSpPr>
        <dsp:cNvPr id="0" name=""/>
        <dsp:cNvSpPr/>
      </dsp:nvSpPr>
      <dsp:spPr>
        <a:xfrm>
          <a:off x="3431584" y="401621"/>
          <a:ext cx="480704" cy="562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431584" y="514088"/>
        <a:ext cx="336493" cy="337399"/>
      </dsp:txXfrm>
    </dsp:sp>
    <dsp:sp modelId="{8A9A91DA-D27C-410B-B0DF-8F25727752E3}">
      <dsp:nvSpPr>
        <dsp:cNvPr id="0" name=""/>
        <dsp:cNvSpPr/>
      </dsp:nvSpPr>
      <dsp:spPr>
        <a:xfrm>
          <a:off x="4139035" y="2546"/>
          <a:ext cx="2267471" cy="1360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Recurrent infections</a:t>
          </a:r>
        </a:p>
      </dsp:txBody>
      <dsp:txXfrm>
        <a:off x="4178882" y="42393"/>
        <a:ext cx="2187777" cy="1280789"/>
      </dsp:txXfrm>
    </dsp:sp>
    <dsp:sp modelId="{0C9BEA17-5EF6-4194-8B1D-68B8505A4965}">
      <dsp:nvSpPr>
        <dsp:cNvPr id="0" name=""/>
        <dsp:cNvSpPr/>
      </dsp:nvSpPr>
      <dsp:spPr>
        <a:xfrm rot="5400000">
          <a:off x="5032419" y="1521752"/>
          <a:ext cx="480704" cy="562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5104072" y="1562567"/>
        <a:ext cx="337399" cy="336493"/>
      </dsp:txXfrm>
    </dsp:sp>
    <dsp:sp modelId="{761A457C-F6A6-4790-AB2A-BFD0FDF6D6B7}">
      <dsp:nvSpPr>
        <dsp:cNvPr id="0" name=""/>
        <dsp:cNvSpPr/>
      </dsp:nvSpPr>
      <dsp:spPr>
        <a:xfrm>
          <a:off x="4139035" y="2270017"/>
          <a:ext cx="2267471" cy="1360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Permanent kidney damage</a:t>
          </a:r>
        </a:p>
      </dsp:txBody>
      <dsp:txXfrm>
        <a:off x="4178882" y="2309864"/>
        <a:ext cx="2187777" cy="1280789"/>
      </dsp:txXfrm>
    </dsp:sp>
    <dsp:sp modelId="{0DB6F71E-362E-4326-9857-8738706FFFA0}">
      <dsp:nvSpPr>
        <dsp:cNvPr id="0" name=""/>
        <dsp:cNvSpPr/>
      </dsp:nvSpPr>
      <dsp:spPr>
        <a:xfrm rot="10800000">
          <a:off x="3458794" y="2669092"/>
          <a:ext cx="480704" cy="562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3603005" y="2781559"/>
        <a:ext cx="336493" cy="337399"/>
      </dsp:txXfrm>
    </dsp:sp>
    <dsp:sp modelId="{60320553-890E-46CE-9B62-AFA7CEFC07DA}">
      <dsp:nvSpPr>
        <dsp:cNvPr id="0" name=""/>
        <dsp:cNvSpPr/>
      </dsp:nvSpPr>
      <dsp:spPr>
        <a:xfrm>
          <a:off x="964575" y="2270017"/>
          <a:ext cx="2267471" cy="1360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Sepsis (life-threatening infection spreading to the blood)</a:t>
          </a:r>
        </a:p>
      </dsp:txBody>
      <dsp:txXfrm>
        <a:off x="1004422" y="2309864"/>
        <a:ext cx="2187777" cy="1280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#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#1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#1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bkpt" val="endCnv"/>
          <dgm:param type="contDir" val="revDir"/>
          <dgm:param type="grDir" val="tL"/>
          <dgm:param type="flowDir" val="row"/>
        </dgm:alg>
      </dgm:if>
      <dgm:else name="Name2">
        <dgm:alg type="snake">
          <dgm:param type="bkpt" val="endCnv"/>
          <dgm:param type="contDir" val="rev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7C6B7-F63D-48F8-8C65-A57506B0F13B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B78DD-9481-4863-BCCC-946573546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12/3/2024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57200" y="1070901"/>
            <a:ext cx="11265407" cy="14996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48055" y="3103684"/>
            <a:ext cx="11274551" cy="3287971"/>
          </a:xfrm>
          <a:solidFill>
            <a:schemeClr val="accent2"/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40079"/>
            <a:ext cx="3657600" cy="210085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5"/>
          <p:cNvSpPr>
            <a:spLocks noGrp="1"/>
          </p:cNvSpPr>
          <p:nvPr>
            <p:ph sz="quarter" idx="4"/>
          </p:nvPr>
        </p:nvSpPr>
        <p:spPr>
          <a:xfrm>
            <a:off x="457201" y="2862470"/>
            <a:ext cx="3657600" cy="3510898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242815" y="640080"/>
            <a:ext cx="7491984" cy="5751576"/>
          </a:xfrm>
          <a:custGeom>
            <a:avLst/>
            <a:gdLst>
              <a:gd name="connsiteX0" fmla="*/ 3800341 w 7491984"/>
              <a:gd name="connsiteY0" fmla="*/ 0 h 5751576"/>
              <a:gd name="connsiteX1" fmla="*/ 7491984 w 7491984"/>
              <a:gd name="connsiteY1" fmla="*/ 0 h 5751576"/>
              <a:gd name="connsiteX2" fmla="*/ 7491984 w 7491984"/>
              <a:gd name="connsiteY2" fmla="*/ 5751576 h 5751576"/>
              <a:gd name="connsiteX3" fmla="*/ 3800341 w 7491984"/>
              <a:gd name="connsiteY3" fmla="*/ 5751576 h 5751576"/>
              <a:gd name="connsiteX4" fmla="*/ 0 w 7491984"/>
              <a:gd name="connsiteY4" fmla="*/ 0 h 5751576"/>
              <a:gd name="connsiteX5" fmla="*/ 3696432 w 7491984"/>
              <a:gd name="connsiteY5" fmla="*/ 0 h 5751576"/>
              <a:gd name="connsiteX6" fmla="*/ 3696432 w 7491984"/>
              <a:gd name="connsiteY6" fmla="*/ 5751576 h 5751576"/>
              <a:gd name="connsiteX7" fmla="*/ 0 w 7491984"/>
              <a:gd name="connsiteY7" fmla="*/ 5751576 h 57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1984" h="5751576">
                <a:moveTo>
                  <a:pt x="3800341" y="0"/>
                </a:moveTo>
                <a:lnTo>
                  <a:pt x="7491984" y="0"/>
                </a:lnTo>
                <a:lnTo>
                  <a:pt x="7491984" y="5751576"/>
                </a:lnTo>
                <a:lnTo>
                  <a:pt x="3800341" y="5751576"/>
                </a:lnTo>
                <a:close/>
                <a:moveTo>
                  <a:pt x="0" y="0"/>
                </a:moveTo>
                <a:lnTo>
                  <a:pt x="3696432" y="0"/>
                </a:lnTo>
                <a:lnTo>
                  <a:pt x="3696432" y="5751576"/>
                </a:lnTo>
                <a:lnTo>
                  <a:pt x="0" y="57515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210" indent="-283210">
              <a:buFont typeface="Arial" charset="0"/>
              <a:buChar char="•"/>
              <a:defRPr/>
            </a:lvl1pPr>
            <a:lvl2pPr marL="283210" indent="-283210">
              <a:buFont typeface="Arial" charset="0"/>
              <a:buChar char="•"/>
              <a:defRPr/>
            </a:lvl2pPr>
            <a:lvl3pPr marL="283210" indent="-283210">
              <a:buFont typeface="Arial" charset="0"/>
              <a:buChar char="•"/>
              <a:defRPr/>
            </a:lvl3pPr>
            <a:lvl4pPr marL="283210" indent="-283210">
              <a:buFont typeface="Arial" charset="0"/>
              <a:buChar char="•"/>
              <a:defRPr/>
            </a:lvl4pPr>
            <a:lvl5pPr marL="283210" indent="-283210">
              <a:buFont typeface="Arial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0880"/>
            <a:ext cx="11267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2187362"/>
            <a:ext cx="3657600" cy="3633047"/>
          </a:xfrm>
        </p:spPr>
        <p:txBody>
          <a:bodyPr anchor="t"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914400" indent="-342900">
              <a:buFont typeface="+mj-lt"/>
              <a:buAutoNum type="alphaLcPeriod"/>
              <a:defRPr sz="1800"/>
            </a:lvl2pPr>
            <a:lvl3pPr marL="1371600" indent="-342900">
              <a:buFont typeface="+mj-lt"/>
              <a:buAutoNum type="arabicPeriod"/>
              <a:defRPr sz="1800"/>
            </a:lvl3pPr>
            <a:lvl4pPr marL="1600200" indent="-342900">
              <a:buFont typeface="+mj-lt"/>
              <a:buAutoNum type="alphaLcParenR"/>
              <a:defRPr sz="1800"/>
            </a:lvl4pPr>
            <a:lvl5pPr marL="2057400" indent="-40005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37" y="2187361"/>
            <a:ext cx="7442203" cy="3633047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0">
              <a:defRPr sz="1800"/>
            </a:lvl2pPr>
            <a:lvl3pPr marL="548640">
              <a:defRPr sz="1800"/>
            </a:lvl3pPr>
            <a:lvl4pPr marL="822960">
              <a:defRPr sz="1800"/>
            </a:lvl4pPr>
            <a:lvl5pPr marL="109728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23914"/>
            <a:ext cx="704120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16634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8219" y="741363"/>
            <a:ext cx="5626579" cy="128621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761684"/>
            <a:ext cx="5171440" cy="5662230"/>
          </a:xfrm>
          <a:custGeom>
            <a:avLst/>
            <a:gdLst>
              <a:gd name="connsiteX0" fmla="*/ 0 w 5171440"/>
              <a:gd name="connsiteY0" fmla="*/ 5056400 h 5662230"/>
              <a:gd name="connsiteX1" fmla="*/ 3685975 w 5171440"/>
              <a:gd name="connsiteY1" fmla="*/ 5056400 h 5662230"/>
              <a:gd name="connsiteX2" fmla="*/ 3685975 w 5171440"/>
              <a:gd name="connsiteY2" fmla="*/ 5662230 h 5662230"/>
              <a:gd name="connsiteX3" fmla="*/ 0 w 5171440"/>
              <a:gd name="connsiteY3" fmla="*/ 5662230 h 5662230"/>
              <a:gd name="connsiteX4" fmla="*/ 3789884 w 5171440"/>
              <a:gd name="connsiteY4" fmla="*/ 0 h 5662230"/>
              <a:gd name="connsiteX5" fmla="*/ 5171440 w 5171440"/>
              <a:gd name="connsiteY5" fmla="*/ 0 h 5662230"/>
              <a:gd name="connsiteX6" fmla="*/ 5171440 w 5171440"/>
              <a:gd name="connsiteY6" fmla="*/ 5662230 h 5662230"/>
              <a:gd name="connsiteX7" fmla="*/ 3789884 w 5171440"/>
              <a:gd name="connsiteY7" fmla="*/ 5662230 h 5662230"/>
              <a:gd name="connsiteX8" fmla="*/ 3789884 w 5171440"/>
              <a:gd name="connsiteY8" fmla="*/ 5056400 h 5662230"/>
              <a:gd name="connsiteX9" fmla="*/ 5168980 w 5171440"/>
              <a:gd name="connsiteY9" fmla="*/ 5056400 h 5662230"/>
              <a:gd name="connsiteX10" fmla="*/ 5168980 w 5171440"/>
              <a:gd name="connsiteY10" fmla="*/ 4956108 h 5662230"/>
              <a:gd name="connsiteX11" fmla="*/ 3789884 w 5171440"/>
              <a:gd name="connsiteY11" fmla="*/ 4956108 h 5662230"/>
              <a:gd name="connsiteX12" fmla="*/ 0 w 5171440"/>
              <a:gd name="connsiteY12" fmla="*/ 0 h 5662230"/>
              <a:gd name="connsiteX13" fmla="*/ 3685975 w 5171440"/>
              <a:gd name="connsiteY13" fmla="*/ 0 h 5662230"/>
              <a:gd name="connsiteX14" fmla="*/ 3685975 w 5171440"/>
              <a:gd name="connsiteY14" fmla="*/ 4956108 h 5662230"/>
              <a:gd name="connsiteX15" fmla="*/ 0 w 5171440"/>
              <a:gd name="connsiteY15" fmla="*/ 4956108 h 566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1440" h="5662230">
                <a:moveTo>
                  <a:pt x="0" y="5056400"/>
                </a:moveTo>
                <a:lnTo>
                  <a:pt x="3685975" y="5056400"/>
                </a:lnTo>
                <a:lnTo>
                  <a:pt x="3685975" y="5662230"/>
                </a:lnTo>
                <a:lnTo>
                  <a:pt x="0" y="5662230"/>
                </a:lnTo>
                <a:close/>
                <a:moveTo>
                  <a:pt x="3789884" y="0"/>
                </a:moveTo>
                <a:lnTo>
                  <a:pt x="5171440" y="0"/>
                </a:lnTo>
                <a:lnTo>
                  <a:pt x="5171440" y="5662230"/>
                </a:lnTo>
                <a:lnTo>
                  <a:pt x="3789884" y="5662230"/>
                </a:lnTo>
                <a:lnTo>
                  <a:pt x="3789884" y="5056400"/>
                </a:lnTo>
                <a:lnTo>
                  <a:pt x="5168980" y="5056400"/>
                </a:lnTo>
                <a:lnTo>
                  <a:pt x="5168980" y="4956108"/>
                </a:lnTo>
                <a:lnTo>
                  <a:pt x="3789884" y="4956108"/>
                </a:lnTo>
                <a:close/>
                <a:moveTo>
                  <a:pt x="0" y="0"/>
                </a:moveTo>
                <a:lnTo>
                  <a:pt x="3685975" y="0"/>
                </a:lnTo>
                <a:lnTo>
                  <a:pt x="3685975" y="4956108"/>
                </a:lnTo>
                <a:lnTo>
                  <a:pt x="0" y="49561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106160" y="2235200"/>
            <a:ext cx="5628639" cy="4188713"/>
          </a:xfrm>
        </p:spPr>
        <p:txBody>
          <a:bodyPr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0880"/>
            <a:ext cx="11267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8490"/>
            <a:ext cx="7371083" cy="3633047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0">
              <a:defRPr sz="1800"/>
            </a:lvl2pPr>
            <a:lvl3pPr marL="548640">
              <a:defRPr sz="1800"/>
            </a:lvl3pPr>
            <a:lvl4pPr marL="822960">
              <a:defRPr sz="1800"/>
            </a:lvl4pPr>
            <a:lvl5pPr marL="109728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7993378" y="2318490"/>
            <a:ext cx="3731262" cy="3633047"/>
          </a:xfrm>
        </p:spPr>
        <p:txBody>
          <a:bodyPr anchor="t">
            <a:normAutofit/>
          </a:bodyPr>
          <a:lstStyle>
            <a:lvl1pPr marL="0" indent="-342900">
              <a:buFont typeface="+mj-lt"/>
              <a:buAutoNum type="arabicPeriod"/>
              <a:defRPr sz="1800"/>
            </a:lvl1pPr>
            <a:lvl2pPr marL="914400" indent="-342900">
              <a:buFont typeface="+mj-lt"/>
              <a:buAutoNum type="alphaLcPeriod"/>
              <a:defRPr sz="1800"/>
            </a:lvl2pPr>
            <a:lvl3pPr marL="1371600" indent="-342900">
              <a:buFont typeface="+mj-lt"/>
              <a:buAutoNum type="arabicPeriod"/>
              <a:defRPr sz="1800"/>
            </a:lvl3pPr>
            <a:lvl4pPr marL="1600200" indent="-342900">
              <a:buFont typeface="+mj-lt"/>
              <a:buAutoNum type="alphaLcParenR"/>
              <a:defRPr sz="1800"/>
            </a:lvl4pPr>
            <a:lvl5pPr marL="2057400" indent="-40005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23914"/>
            <a:ext cx="704120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16634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2151" y="666984"/>
            <a:ext cx="3672970" cy="2125911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" name="Content Placeholder 5"/>
          <p:cNvSpPr>
            <a:spLocks noGrp="1"/>
          </p:cNvSpPr>
          <p:nvPr>
            <p:ph sz="quarter" idx="4"/>
          </p:nvPr>
        </p:nvSpPr>
        <p:spPr>
          <a:xfrm>
            <a:off x="462151" y="2862479"/>
            <a:ext cx="3672970" cy="3491849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to add text 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231970" y="666985"/>
            <a:ext cx="7497880" cy="5687344"/>
          </a:xfrm>
          <a:custGeom>
            <a:avLst/>
            <a:gdLst>
              <a:gd name="connsiteX0" fmla="*/ 3803282 w 7497880"/>
              <a:gd name="connsiteY0" fmla="*/ 0 h 5687344"/>
              <a:gd name="connsiteX1" fmla="*/ 7497880 w 7497880"/>
              <a:gd name="connsiteY1" fmla="*/ 0 h 5687344"/>
              <a:gd name="connsiteX2" fmla="*/ 7497880 w 7497880"/>
              <a:gd name="connsiteY2" fmla="*/ 4581885 h 5687344"/>
              <a:gd name="connsiteX3" fmla="*/ 3803282 w 7497880"/>
              <a:gd name="connsiteY3" fmla="*/ 4581885 h 5687344"/>
              <a:gd name="connsiteX4" fmla="*/ 0 w 7497880"/>
              <a:gd name="connsiteY4" fmla="*/ 0 h 5687344"/>
              <a:gd name="connsiteX5" fmla="*/ 3699373 w 7497880"/>
              <a:gd name="connsiteY5" fmla="*/ 0 h 5687344"/>
              <a:gd name="connsiteX6" fmla="*/ 3699373 w 7497880"/>
              <a:gd name="connsiteY6" fmla="*/ 4581885 h 5687344"/>
              <a:gd name="connsiteX7" fmla="*/ 2 w 7497880"/>
              <a:gd name="connsiteY7" fmla="*/ 4581885 h 5687344"/>
              <a:gd name="connsiteX8" fmla="*/ 2 w 7497880"/>
              <a:gd name="connsiteY8" fmla="*/ 4679200 h 5687344"/>
              <a:gd name="connsiteX9" fmla="*/ 3699373 w 7497880"/>
              <a:gd name="connsiteY9" fmla="*/ 4679200 h 5687344"/>
              <a:gd name="connsiteX10" fmla="*/ 3699373 w 7497880"/>
              <a:gd name="connsiteY10" fmla="*/ 5679350 h 5687344"/>
              <a:gd name="connsiteX11" fmla="*/ 3803282 w 7497880"/>
              <a:gd name="connsiteY11" fmla="*/ 5679350 h 5687344"/>
              <a:gd name="connsiteX12" fmla="*/ 3803282 w 7497880"/>
              <a:gd name="connsiteY12" fmla="*/ 4679200 h 5687344"/>
              <a:gd name="connsiteX13" fmla="*/ 7497880 w 7497880"/>
              <a:gd name="connsiteY13" fmla="*/ 4679200 h 5687344"/>
              <a:gd name="connsiteX14" fmla="*/ 7497880 w 7497880"/>
              <a:gd name="connsiteY14" fmla="*/ 5687344 h 5687344"/>
              <a:gd name="connsiteX15" fmla="*/ 0 w 7497880"/>
              <a:gd name="connsiteY15" fmla="*/ 5687344 h 568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97880" h="5687344">
                <a:moveTo>
                  <a:pt x="3803282" y="0"/>
                </a:moveTo>
                <a:lnTo>
                  <a:pt x="7497880" y="0"/>
                </a:lnTo>
                <a:lnTo>
                  <a:pt x="7497880" y="4581885"/>
                </a:lnTo>
                <a:lnTo>
                  <a:pt x="3803282" y="4581885"/>
                </a:lnTo>
                <a:close/>
                <a:moveTo>
                  <a:pt x="0" y="0"/>
                </a:moveTo>
                <a:lnTo>
                  <a:pt x="3699373" y="0"/>
                </a:lnTo>
                <a:lnTo>
                  <a:pt x="3699373" y="4581885"/>
                </a:lnTo>
                <a:lnTo>
                  <a:pt x="2" y="4581885"/>
                </a:lnTo>
                <a:lnTo>
                  <a:pt x="2" y="4679200"/>
                </a:lnTo>
                <a:lnTo>
                  <a:pt x="3699373" y="4679200"/>
                </a:lnTo>
                <a:lnTo>
                  <a:pt x="3699373" y="5679350"/>
                </a:lnTo>
                <a:lnTo>
                  <a:pt x="3803282" y="5679350"/>
                </a:lnTo>
                <a:lnTo>
                  <a:pt x="3803282" y="4679200"/>
                </a:lnTo>
                <a:lnTo>
                  <a:pt x="7497880" y="4679200"/>
                </a:lnTo>
                <a:lnTo>
                  <a:pt x="7497880" y="5687344"/>
                </a:lnTo>
                <a:lnTo>
                  <a:pt x="0" y="568734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to add picture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20XX</a:t>
            </a:r>
            <a:endParaRPr lang="en-US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1067734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itchFamily="18" charset="2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itchFamily="18" charset="2"/>
              <a:buNone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" name="Group 6"/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8" name="Rectangle 7"/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7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992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9795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60" indent="-234315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105" indent="-234315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99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27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9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71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yoclinic.org/" TargetMode="External"/><Relationship Id="rId2" Type="http://schemas.openxmlformats.org/officeDocument/2006/relationships/hyperlink" Target="https://www.cdc.gov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 useBgFill="1">
        <p:nvSpPr>
          <p:cNvPr id="79" name="Rectangle 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81192" y="1009398"/>
            <a:ext cx="6823988" cy="34534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/>
                </a:solidFill>
              </a:rPr>
              <a:t> presentation BY: </a:t>
            </a:r>
            <a:br>
              <a:rPr lang="en-US" sz="6000">
                <a:solidFill>
                  <a:schemeClr val="tx1"/>
                </a:solidFill>
              </a:rPr>
            </a:br>
            <a:r>
              <a:rPr lang="en-US" sz="6000">
                <a:solidFill>
                  <a:schemeClr val="tx1"/>
                </a:solidFill>
              </a:rPr>
              <a:t>PA SEEDY Jammeh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38619" y="457200"/>
            <a:ext cx="6766560" cy="9143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Placeholder 4" descr="A person in a white suit&#10;&#10;Description automatically generated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r="8760"/>
          <a:stretch>
            <a:fillRect/>
          </a:stretch>
        </p:blipFill>
        <p:spPr>
          <a:xfrm>
            <a:off x="8140428" y="10"/>
            <a:ext cx="4051572" cy="685799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5" name="Rectangle 34"/>
          <p:cNvSpPr/>
          <p:nvPr/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Risk Factors Urinary Tract Infections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241830" y="457200"/>
            <a:ext cx="749808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8" name="Rectangle 3"/>
          <p:cNvGraphicFramePr>
            <a:graphicFrameLocks noGrp="1"/>
          </p:cNvGraphicFramePr>
          <p:nvPr>
            <p:ph sz="half" idx="2"/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Complications</a:t>
            </a:r>
            <a:r>
              <a:rPr lang="en-US" dirty="0"/>
              <a:t> </a:t>
            </a:r>
            <a:r>
              <a:rPr lang="en-US" b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Urinary Tract Infections </a:t>
            </a:r>
            <a:endParaRPr lang="en-US" dirty="0"/>
          </a:p>
        </p:txBody>
      </p:sp>
      <p:graphicFrame>
        <p:nvGraphicFramePr>
          <p:cNvPr id="6" name="Content Placeholder 2"/>
          <p:cNvGraphicFramePr>
            <a:graphicFrameLocks noGrp="1"/>
          </p:cNvGraphicFramePr>
          <p:nvPr>
            <p:ph sz="half" idx="2"/>
          </p:nvPr>
        </p:nvGraphicFramePr>
        <p:xfrm>
          <a:off x="457200" y="2318490"/>
          <a:ext cx="7371083" cy="3633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en-US" sz="4000" b="1" dirty="0"/>
              <a:t>PREVENTION </a:t>
            </a:r>
          </a:p>
          <a:p>
            <a:pPr indent="0" algn="ctr">
              <a:buNone/>
            </a:pPr>
            <a:r>
              <a:rPr lang="en-US" sz="4000" b="1" dirty="0"/>
              <a:t>IS</a:t>
            </a:r>
          </a:p>
          <a:p>
            <a:pPr indent="0" algn="ctr">
              <a:buNone/>
            </a:pPr>
            <a:r>
              <a:rPr lang="en-US" sz="4000" b="1" dirty="0"/>
              <a:t>BETTER </a:t>
            </a:r>
          </a:p>
          <a:p>
            <a:pPr indent="0" algn="ctr">
              <a:buNone/>
            </a:pPr>
            <a:r>
              <a:rPr lang="en-US" sz="4000" b="1" dirty="0"/>
              <a:t>CURE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46" y="1245325"/>
            <a:ext cx="11029616" cy="539931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Rectangle 1"/>
          <p:cNvSpPr>
            <a:spLocks noGrp="1"/>
          </p:cNvSpPr>
          <p:nvPr>
            <p:ph idx="1"/>
          </p:nvPr>
        </p:nvSpPr>
        <p:spPr bwMode="auto">
          <a:xfrm>
            <a:off x="581193" y="1923543"/>
            <a:ext cx="7813870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CDC - Urinary Tract Infection (UTI):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Centers for Disease Control and Prevention. (n.d.).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Urinary tract infection (UTI)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Retrieved from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/>
              </a:rPr>
              <a:t>https://www.cdc.gov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Mayo Clinic - Urinary Tract Infection: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Mayo Clinic. (n.d.).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Urinary tract infection (UTI)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Retrieved from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/>
              </a:rPr>
              <a:t>https://www.mayoclinic.org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1400" b="1" dirty="0">
                <a:latin typeface="Arial" charset="0"/>
                <a:cs typeface="Arial" charset="0"/>
              </a:rPr>
              <a:t>Mr. </a:t>
            </a:r>
            <a:r>
              <a:rPr lang="en-US" sz="1400" b="1" dirty="0" err="1">
                <a:latin typeface="Arial" charset="0"/>
                <a:cs typeface="Arial" charset="0"/>
              </a:rPr>
              <a:t>Ndow</a:t>
            </a:r>
            <a:r>
              <a:rPr lang="en-US" sz="1400" b="1" dirty="0">
                <a:latin typeface="Arial" charset="0"/>
                <a:cs typeface="Arial" charset="0"/>
              </a:rPr>
              <a:t>. (2023). </a:t>
            </a:r>
            <a:r>
              <a:rPr lang="en-US" sz="1400" i="1" dirty="0">
                <a:latin typeface="Arial" charset="0"/>
                <a:cs typeface="Arial" charset="0"/>
              </a:rPr>
              <a:t>Reproductive and family health</a:t>
            </a:r>
            <a:r>
              <a:rPr lang="en-US" sz="1400" dirty="0">
                <a:latin typeface="Arial" charset="0"/>
                <a:cs typeface="Arial" charset="0"/>
              </a:rPr>
              <a:t> [Lecture notes]. </a:t>
            </a:r>
            <a:r>
              <a:rPr lang="en-US" sz="1400" dirty="0"/>
              <a:t>Department of Public and Environmental Health, University of The Gambia.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1400" dirty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1400" b="1" dirty="0">
                <a:latin typeface="Arial" charset="0"/>
                <a:cs typeface="Arial" charset="0"/>
              </a:rPr>
              <a:t>Mr. Bah. (2023). </a:t>
            </a:r>
            <a:r>
              <a:rPr lang="en-US" sz="1400" i="1" dirty="0">
                <a:latin typeface="Arial" charset="0"/>
                <a:cs typeface="Arial" charset="0"/>
              </a:rPr>
              <a:t>Vector control</a:t>
            </a:r>
            <a:r>
              <a:rPr lang="en-US" sz="1400" dirty="0">
                <a:latin typeface="Arial" charset="0"/>
                <a:cs typeface="Arial" charset="0"/>
              </a:rPr>
              <a:t> [Lecture notes]. </a:t>
            </a:r>
            <a:r>
              <a:rPr lang="en-US" sz="1400" dirty="0"/>
              <a:t>Department of Public and Environmental Health, University of The Gambia</a:t>
            </a:r>
            <a:r>
              <a:rPr lang="en-US" sz="1400" dirty="0">
                <a:latin typeface="Arial" charset="0"/>
                <a:cs typeface="Arial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sz="1400" dirty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400" b="1" dirty="0"/>
              <a:t>. Dr. Evelyn. (2023). </a:t>
            </a:r>
            <a:r>
              <a:rPr lang="en-US" sz="1400" i="1" dirty="0"/>
              <a:t>Medical parasitology</a:t>
            </a:r>
            <a:r>
              <a:rPr lang="en-US" sz="1400" dirty="0"/>
              <a:t> [Lecture notes]. Department of Public and Environmental Health, University of The Gambia.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400" b="1" dirty="0"/>
              <a:t>Dr. </a:t>
            </a:r>
            <a:r>
              <a:rPr lang="en-US" sz="1400" b="1" dirty="0" err="1"/>
              <a:t>Bajinka</a:t>
            </a:r>
            <a:r>
              <a:rPr lang="en-US" sz="1400" b="1" dirty="0"/>
              <a:t>. (2022). </a:t>
            </a:r>
            <a:r>
              <a:rPr lang="en-US" sz="1400" b="1" i="1" dirty="0"/>
              <a:t>Biochemistry </a:t>
            </a:r>
            <a:r>
              <a:rPr lang="en-US" sz="1400" dirty="0"/>
              <a:t>[Lecture notes]. Department of Public and Environmental Health, University of The Gambia</a:t>
            </a:r>
            <a:endParaRPr lang="en-US" altLang="en-US" sz="1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88000">
              <a:schemeClr val="bg1">
                <a:shade val="94000"/>
                <a:satMod val="110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63" name="Rectangle 6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4449960" y="1507414"/>
            <a:ext cx="7295507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0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44342" y="1507414"/>
            <a:ext cx="3330781" cy="3703320"/>
          </a:xfr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r"/>
            <a:r>
              <a:rPr lang="en-US" sz="2000" cap="all">
                <a:solidFill>
                  <a:schemeClr val="tx2"/>
                </a:solidFill>
              </a:rPr>
              <a:t>Question and Answer Session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rgbClr val="969FA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7" name="Rectangle 66"/>
          <p:cNvSpPr/>
          <p:nvPr/>
        </p:nvSpPr>
        <p:spPr>
          <a:xfrm rot="16200000" flipV="1">
            <a:off x="2209064" y="3329711"/>
            <a:ext cx="3703320" cy="587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rgbClr val="969FA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640079"/>
            <a:ext cx="3657600" cy="971007"/>
          </a:xfrm>
        </p:spPr>
        <p:txBody>
          <a:bodyPr/>
          <a:lstStyle/>
          <a:p>
            <a:r>
              <a:rPr lang="en-US" b="1"/>
              <a:t>Agenda</a:t>
            </a:r>
            <a:r>
              <a:rPr lang="en-US"/>
              <a:t>	</a:t>
            </a:r>
            <a:endParaRPr lang="en-US" dirty="0"/>
          </a:p>
        </p:txBody>
      </p:sp>
      <p:graphicFrame>
        <p:nvGraphicFramePr>
          <p:cNvPr id="36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457201" y="1706880"/>
          <a:ext cx="3657600" cy="4666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4" name="Picture Placeholder 21" descr="A close-up of a stethoscope"/>
          <p:cNvPicPr>
            <a:picLocks noGrp="1" noChangeAspect="1"/>
          </p:cNvPicPr>
          <p:nvPr>
            <p:ph type="pic" sz="quarter" idx="13"/>
          </p:nvPr>
        </p:nvPicPr>
        <p:blipFill>
          <a:blip r:embed="rId8"/>
          <a:srcRect l="148" r="148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9"/>
          </p:nvPr>
        </p:nvPicPr>
        <p:blipFill>
          <a:blip r:embed="rId3"/>
          <a:srcRect b="8163"/>
          <a:stretch>
            <a:fillRect/>
          </a:stretch>
        </p:blipFill>
        <p:spPr>
          <a:xfrm>
            <a:off x="47836" y="783771"/>
            <a:ext cx="4550270" cy="2559530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606" y="938022"/>
            <a:ext cx="4597758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uti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873606" y="2340864"/>
            <a:ext cx="4597758" cy="37932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2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Urinary Tract Infections (UTIs) are common infections that occur when bacteria, most often </a:t>
            </a:r>
            <a:r>
              <a:rPr lang="en-US" i="1" dirty="0">
                <a:solidFill>
                  <a:srgbClr val="FFFFFF"/>
                </a:solidFill>
              </a:rPr>
              <a:t>Escherichia coli</a:t>
            </a:r>
            <a:r>
              <a:rPr lang="en-US" dirty="0">
                <a:solidFill>
                  <a:srgbClr val="FFFFFF"/>
                </a:solidFill>
              </a:rPr>
              <a:t> (E. coli), enter and multiply in the urinary tract. </a:t>
            </a:r>
          </a:p>
          <a:p>
            <a:pPr>
              <a:buFont typeface="Wingdings 2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The urinary tract includes the kidneys, ureters, bladder, and urethra. UTIs can affect any part of this system but are most commonly found in the bladder and urethra.</a:t>
            </a:r>
          </a:p>
        </p:txBody>
      </p:sp>
      <p:pic>
        <p:nvPicPr>
          <p:cNvPr id="4" name="Picture 3" descr="Diagram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412" y="3713584"/>
            <a:ext cx="3290759" cy="314441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43666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Types of UTI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Cystitis (Bladder Infection):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Symptoms: Frequent urination, burning sensation, lower abdominal pain, and cloudy or bloody urine.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Common causes: Bacteria from the anal region traveling to the urethra.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Urethritis (Infection of the Urethra):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Symptoms: Burning during urination, discharge, and irritation around the urethra.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Causes: Bacteria or sexually transmitted infections like chlamydia or gonorrhea.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Pyelonephritis (Kidney Infection):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Symptoms: Fever, chills, back or side pain, nausea, and vomiting.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 more serious infection that requires prompt treatment.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Content Placeholder 4" descr="Diagram&#10;&#10;Description automatically generated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02060" y="1166327"/>
            <a:ext cx="4913217" cy="469472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129004" y="653557"/>
            <a:ext cx="11267440" cy="1143000"/>
          </a:xfrm>
        </p:spPr>
        <p:txBody>
          <a:bodyPr/>
          <a:lstStyle/>
          <a:p>
            <a:r>
              <a:rPr lang="en-US" b="1" dirty="0"/>
              <a:t>Causes of Urinary Tract Infections 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7146524" y="1950098"/>
            <a:ext cx="4578116" cy="2780522"/>
          </a:xfrm>
          <a:noFill/>
        </p:spPr>
        <p:txBody>
          <a:bodyPr>
            <a:normAutofit/>
          </a:bodyPr>
          <a:lstStyle/>
          <a:p>
            <a:r>
              <a:rPr lang="en-US" b="1" dirty="0"/>
              <a:t>Narrowing it down to the Gambian level </a:t>
            </a:r>
          </a:p>
          <a:p>
            <a:pPr lvl="1"/>
            <a:r>
              <a:rPr lang="en-US" dirty="0"/>
              <a:t>Sharing of underwear</a:t>
            </a:r>
          </a:p>
          <a:p>
            <a:pPr lvl="1"/>
            <a:r>
              <a:rPr lang="en-US" dirty="0"/>
              <a:t>Sharing of Pads</a:t>
            </a:r>
          </a:p>
          <a:p>
            <a:pPr lvl="1"/>
            <a:r>
              <a:rPr lang="en-US" dirty="0"/>
              <a:t>Use of infected pads or objects </a:t>
            </a:r>
          </a:p>
          <a:p>
            <a:pPr lvl="1"/>
            <a:r>
              <a:rPr lang="en-US" dirty="0"/>
              <a:t>Use of  washcloth (</a:t>
            </a:r>
            <a:r>
              <a:rPr lang="en-US" dirty="0" err="1"/>
              <a:t>jampe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Multiple sexual partners without a protection like a condom</a:t>
            </a:r>
          </a:p>
          <a:p>
            <a:pPr lvl="1" indent="0">
              <a:buNone/>
            </a:pPr>
            <a:endParaRPr lang="en-US" dirty="0"/>
          </a:p>
        </p:txBody>
      </p:sp>
      <p:graphicFrame>
        <p:nvGraphicFramePr>
          <p:cNvPr id="22" name="Content Placeholder 3"/>
          <p:cNvGraphicFramePr>
            <a:graphicFrameLocks noGrp="1"/>
          </p:cNvGraphicFramePr>
          <p:nvPr>
            <p:ph sz="half" idx="13"/>
          </p:nvPr>
        </p:nvGraphicFramePr>
        <p:xfrm>
          <a:off x="457200" y="2180311"/>
          <a:ext cx="5549917" cy="364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666702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667791" y="601200"/>
            <a:ext cx="5009388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606" y="938022"/>
            <a:ext cx="4597758" cy="11887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FFFFFF"/>
                </a:solidFill>
              </a:rPr>
              <a:t>Symptoms of Urinary Tract Infections </a:t>
            </a:r>
          </a:p>
        </p:txBody>
      </p:sp>
      <p:graphicFrame>
        <p:nvGraphicFramePr>
          <p:cNvPr id="24" name="Rectangle 1"/>
          <p:cNvGraphicFramePr>
            <a:graphicFrameLocks noGrp="1"/>
          </p:cNvGraphicFramePr>
          <p:nvPr>
            <p:ph idx="1"/>
          </p:nvPr>
        </p:nvGraphicFramePr>
        <p:xfrm>
          <a:off x="6873606" y="2340864"/>
          <a:ext cx="4597758" cy="379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138" y="4519749"/>
            <a:ext cx="1808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Picture extracted from </a:t>
            </a:r>
            <a:r>
              <a:rPr lang="en-US" b="1" i="0" dirty="0">
                <a:solidFill>
                  <a:srgbClr val="363636"/>
                </a:solidFill>
                <a:effectLst/>
                <a:latin typeface="__Roboto_095985"/>
              </a:rPr>
              <a:t>Cleveland Clinic</a:t>
            </a:r>
          </a:p>
          <a:p>
            <a:pPr lvl="0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8" name="Picture 4" descr="Urinary tract infection symptoms most commonly cause problems peeing, like pain and cloudy or smelly pee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4" y="263864"/>
            <a:ext cx="3984659" cy="646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246851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ctrTitle"/>
          </p:nvPr>
        </p:nvSpPr>
        <p:spPr>
          <a:xfrm>
            <a:off x="4602822" y="938022"/>
            <a:ext cx="6658013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Diagnosis of Urinary Tract Infections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3" name="Graphic 42" descr="Kidne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2049354"/>
            <a:ext cx="3053422" cy="30534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602822" y="2340864"/>
            <a:ext cx="6658013" cy="37932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normAutofit/>
          </a:bodyPr>
          <a:lstStyle/>
          <a:p>
            <a:pPr marL="0" marR="0" lvl="0" indent="0" defTabSz="-635" fontAlgn="base"/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  <a:t>Urine Analysis: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  <a:t> Identifies bacteria, white blood cells, or blood in the urine.</a:t>
            </a:r>
          </a:p>
          <a:p>
            <a:pPr marL="0" marR="0" lvl="0" indent="0" defTabSz="-635" fontAlgn="base"/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  <a:t>Urine Culture: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  <a:t> Determines the type of bacteria causing the infection.</a:t>
            </a:r>
          </a:p>
          <a:p>
            <a:pPr marL="0" marR="0" lvl="0" indent="0" defTabSz="-635" fontAlgn="base"/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  <a:t>Imaging: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  <a:t> For recurrent or severe cases, an ultrasound or CT scan may be required.</a:t>
            </a:r>
          </a:p>
          <a:p>
            <a:pPr marL="0" marR="0" lvl="0" indent="0" defTabSz="-635" fontAlgn="base"/>
            <a:r>
              <a:rPr kumimoji="0" lang="en-US" altLang="en-US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  <a:t>Cystoscopy: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  <a:t> Used in chronic or complicated infections to examine the bladder.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</a:t>
            </a:r>
            <a:r>
              <a:rPr lang="en-US" dirty="0"/>
              <a:t> </a:t>
            </a:r>
            <a:r>
              <a:rPr lang="en-US" b="1" dirty="0"/>
              <a:t>Urinary Tract Infections </a:t>
            </a:r>
            <a:endParaRPr lang="en-US" dirty="0"/>
          </a:p>
        </p:txBody>
      </p:sp>
      <p:sp>
        <p:nvSpPr>
          <p:cNvPr id="5" name="Rectangle 1"/>
          <p:cNvSpPr>
            <a:spLocks noGrp="1"/>
          </p:cNvSpPr>
          <p:nvPr>
            <p:ph sz="half" idx="2"/>
          </p:nvPr>
        </p:nvSpPr>
        <p:spPr bwMode="auto">
          <a:xfrm>
            <a:off x="457200" y="2288355"/>
            <a:ext cx="10277301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Antibiotics: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Prescribed based on the severity and type of infection.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Common medications: Nitrofurantoin, Trimethoprim-sulfamethoxazole, Ciprofloxacin, or Amoxicillin.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Pain Relievers: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Pyridium (phenazopyridine) for symptom relief but does not treat the infection.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Hydration: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Drinking plenty of water helps flush out bacteria.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Severe Cases: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Hospitalization with intravenous antibiotics for kidney infections.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7725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Prevention Urinary Tract Infections </a:t>
            </a:r>
          </a:p>
        </p:txBody>
      </p:sp>
      <p:graphicFrame>
        <p:nvGraphicFramePr>
          <p:cNvPr id="7" name="Rectangle 1"/>
          <p:cNvGraphicFramePr>
            <a:graphicFrameLocks noGrp="1"/>
          </p:cNvGraphicFramePr>
          <p:nvPr>
            <p:ph sz="half" idx="2"/>
          </p:nvPr>
        </p:nvGraphicFramePr>
        <p:xfrm>
          <a:off x="746619" y="1912691"/>
          <a:ext cx="5028705" cy="3948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33687" y="5681256"/>
            <a:ext cx="36659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Picture extracted from </a:t>
            </a:r>
            <a:r>
              <a:rPr lang="en-US" b="0" i="0" dirty="0">
                <a:solidFill>
                  <a:srgbClr val="FFFFFF"/>
                </a:solidFill>
                <a:effectLst/>
                <a:latin typeface="Poppins" pitchFamily="2" charset="0"/>
              </a:rPr>
              <a:t>North Houston Cancer Clinics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Prevention Of UT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42" y="1593909"/>
            <a:ext cx="4936654" cy="394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{F2952940-B114-45CC-B013-C3E0FEB59918}tf45205285_win32</Template>
  <TotalTime>14</TotalTime>
  <Words>852</Words>
  <Application>Microsoft Office PowerPoint</Application>
  <PresentationFormat>Widescreen</PresentationFormat>
  <Paragraphs>116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__Roboto_095985</vt:lpstr>
      <vt:lpstr>Arial</vt:lpstr>
      <vt:lpstr>Calibri</vt:lpstr>
      <vt:lpstr>Gill Sans MT</vt:lpstr>
      <vt:lpstr>Poppins</vt:lpstr>
      <vt:lpstr>Wingdings 2</vt:lpstr>
      <vt:lpstr>DividendVTI</vt:lpstr>
      <vt:lpstr> presentation BY:  PA SEEDY Jammeh</vt:lpstr>
      <vt:lpstr>Agenda </vt:lpstr>
      <vt:lpstr>What is uti </vt:lpstr>
      <vt:lpstr>Types of UTI</vt:lpstr>
      <vt:lpstr>Causes of Urinary Tract Infections </vt:lpstr>
      <vt:lpstr>Symptoms of Urinary Tract Infections </vt:lpstr>
      <vt:lpstr>Diagnosis of Urinary Tract Infections </vt:lpstr>
      <vt:lpstr>Treatment Urinary Tract Infections </vt:lpstr>
      <vt:lpstr>Prevention Urinary Tract Infections </vt:lpstr>
      <vt:lpstr>Risk Factors Urinary Tract Infections </vt:lpstr>
      <vt:lpstr>Complications Urinary Tract Infections 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BY:  PA SEEDY Jammeh</dc:title>
  <dc:creator>Jammeh, Pa</dc:creator>
  <cp:lastModifiedBy>Salieu Bojang</cp:lastModifiedBy>
  <cp:revision>4</cp:revision>
  <dcterms:created xsi:type="dcterms:W3CDTF">1900-01-01T00:00:00Z</dcterms:created>
  <dcterms:modified xsi:type="dcterms:W3CDTF">2024-12-03T11:26:58Z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D2D618BB4B57C8E4B9B14B67025A433F_32</vt:lpwstr>
  </property>
  <property fmtid="{D5CDD505-2E9C-101B-9397-08002B2CF9AE}" pid="4" name="KSOProductBuildVer">
    <vt:lpwstr>1033-11.33.82</vt:lpwstr>
  </property>
</Properties>
</file>